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78" r:id="rId65"/>
    <p:sldId id="379" r:id="rId66"/>
    <p:sldId id="336" r:id="rId67"/>
    <p:sldId id="337" r:id="rId68"/>
    <p:sldId id="338" r:id="rId69"/>
    <p:sldId id="340" r:id="rId70"/>
    <p:sldId id="341" r:id="rId71"/>
    <p:sldId id="342" r:id="rId72"/>
    <p:sldId id="380" r:id="rId73"/>
    <p:sldId id="343" r:id="rId74"/>
    <p:sldId id="344" r:id="rId75"/>
    <p:sldId id="345" r:id="rId76"/>
    <p:sldId id="346" r:id="rId77"/>
    <p:sldId id="347" r:id="rId78"/>
    <p:sldId id="348" r:id="rId79"/>
    <p:sldId id="339" r:id="rId80"/>
    <p:sldId id="349" r:id="rId81"/>
    <p:sldId id="350" r:id="rId82"/>
    <p:sldId id="351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24575,'-5'-9'0,"-1"-2"-8191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24575,'-4'0'0,"-2"4"0,-4 2 0,-1 4 0,3 6 0,5-1 0,5-8 0,1-8 0,1-10 0,3-2 0,1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24575,'22'29'0,"35"58"0,-18-26 0,-6-9 0,-13-18 0,1-2 0,2 0 0,44 46 0,-66-77 0,0-1 0,-1 1 0,1 0 0,0 0 0,-1-1 0,1 1 0,0 0 0,0-1 0,-1 1 0,1-1 0,0 1 0,0-1 0,0 1 0,0-1 0,0 0 0,0 1 0,0-1 0,0 0 0,0 0 0,0 0 0,0 0 0,0 0 0,0 0 0,0 0 0,0 0 0,-1 0 0,1 0 0,2-1 0,-2 0 0,0 0 0,0 0 0,0-1 0,0 1 0,0 0 0,0-1 0,-1 1 0,1 0 0,0-1 0,-1 1 0,1-1 0,-1 1 0,0-1 0,1 0 0,-1-2 0,2-12 0,-2 0 0,-1-27 0,0 35 0,0-16-1365,-1 8-5461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24575,'0'-1'0,"0"1"0,0 0 0,0-1 0,0 1 0,-1 0 0,1-1 0,0 1 0,0 0 0,-1-1 0,1 1 0,0 0 0,-1 0 0,1 0 0,0-1 0,-1 1 0,1 0 0,0 0 0,-1 0 0,1 0 0,0-1 0,-1 1 0,1 0 0,-1 0 0,1 0 0,0 0 0,-1 0 0,1 0 0,-1 0 0,1 0 0,0 0 0,-1 0 0,1 0 0,0 0 0,-1 1 0,1-1 0,0 0 0,-1 0 0,1 0 0,-1 0 0,1 1 0,0-1 0,0 0 0,-1 0 0,1 1 0,0-1 0,-1 0 0,1 1 0,0-1 0,0 0 0,0 0 0,-1 1 0,1-1 0,0 1 0,0-1 0,0 0 0,0 1 0,0-1 0,-1 0 0,1 1 0,0-1 0,0 1 0,0-1 0,0 1 0,0 27 0,9-7 0,0-2 0,1 1 0,1-1 0,1-1 0,28 34 0,-9-15 0,0-2 0,2-1 0,2-2 0,1-1 0,1-2 0,50 30 0,-83-57 0,-1 1 0,1-1 0,0 0 0,0-1 0,0 1 0,0-1 0,0 1 0,0-1 0,0 0 0,0-1 0,1 1 0,-1-1 0,0 0 0,0 0 0,1 0 0,4-1 0,-6 0 0,0 0 0,0-1 0,-1 1 0,1-1 0,0 0 0,0 0 0,-1 0 0,1 0 0,-1 0 0,0-1 0,1 1 0,-1-1 0,0 1 0,-1-1 0,1 0 0,0 0 0,-1 0 0,0 0 0,1 0 0,-1 0 0,1-5 0,4-21 0,-1 0 0,-1 0 0,-2 0 0,0-1 0,-6-49 0,2 19 0,2 41 0,1-3 0,-2-1 0,-1 0 0,-6-32 0,6 50 0,1-1 0,-1 1 0,0-1 0,-1 1 0,1 0 0,-1 0 0,0 0 0,-4-5 0,5 8 0,0 0 0,0-1 0,0 1 0,-1 0 0,1 1 0,-1-1 0,1 0 0,-1 1 0,0-1 0,0 1 0,0 0 0,0 0 0,1 0 0,-1 0 0,-6 0 0,6 1 0,0-1 0,0 1 0,0 0 0,0 1 0,0-1 0,0 1 0,0-1 0,0 1 0,0 0 0,0 0 0,1 0 0,-1 0 0,0 1 0,1-1 0,-1 1 0,1 0 0,0-1 0,-1 1 0,1 0 0,0 0 0,0 1 0,0-1 0,0 0 0,1 1 0,-1-1 0,0 1 0,1-1 0,0 1 0,0 0 0,0 0 0,0-1 0,-1 5 0,1-3 0,0 0 0,0 0 0,1 0 0,-1 0 0,1 0 0,0 0 0,0-1 0,1 1 0,-1 0 0,1 0 0,0 0 0,-1 0 0,2 0 0,-1-1 0,0 1 0,1 0 0,0-1 0,0 0 0,0 1 0,0-1 0,0 0 0,1 0 0,-1 0 0,6 4 0,3 0 12,2 0 0,-1 0 0,1-1 0,0-1 0,0 0 0,0-1 0,1-1 0,0 0 0,23 2 0,10-1-755,69-4 1,-43-3-6084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24575,'0'398'0,"0"-414"0,1-63 0,-18-136 0,12 197 0,2 28 0,0 34 0,3 112-1365,0-108-5461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156 163 24575,'2'-3'0,"1"0"0,-1 0 0,0-1 0,0 1 0,0 0 0,0-1 0,0 1 0,-1-1 0,0 1 0,0-1 0,0 0 0,0 0 0,0 0 0,-1 1 0,1-1 0,-1 0 0,0 0 0,-1-7 0,0 8 0,1 0 0,-1 1 0,1-1 0,-1 0 0,0 1 0,0-1 0,0 0 0,0 1 0,-1 0 0,1-1 0,-1 1 0,1 0 0,-1 0 0,0-1 0,0 1 0,0 1 0,0-1 0,0 0 0,0 0 0,-1 1 0,1-1 0,-1 1 0,1 0 0,-1 0 0,1 0 0,-4-1 0,2 1 0,0 1 0,0-1 0,0 1 0,0 0 0,0 0 0,1 0 0,-1 0 0,0 1 0,0 0 0,0-1 0,1 1 0,-1 1 0,0-1 0,1 1 0,-1-1 0,1 1 0,-1 0 0,-3 3 0,2-1 0,0 0 0,1 1 0,0-1 0,0 1 0,0-1 0,1 1 0,-1 0 0,1 1 0,0-1 0,1 1 0,-4 7 0,4-8 0,1 1 0,-1 0 0,1 0 0,0 0 0,0 0 0,1 0 0,0 1 0,0-1 0,0 0 0,1 0 0,1 7 0,-1-9 0,0 0 0,0 0 0,1-1 0,-1 1 0,1-1 0,0 1 0,0-1 0,0 0 0,0 0 0,1 0 0,-1 0 0,1 0 0,0 0 0,0-1 0,0 1 0,0-1 0,0 0 0,5 3 0,1-2 0,0 1 0,1-1 0,-1 0 0,0-1 0,1 0 0,0-1 0,-1 1 0,1-2 0,0 0 0,10-1 0,-16 1 0,0 0 0,0 0 0,1-1 0,-1 0 0,0 0 0,0 0 0,0-1 0,0 1 0,0-1 0,0 0 0,0 0 0,-1 0 0,1 0 0,-1-1 0,1 0 0,-1 0 0,0 0 0,0 0 0,0 0 0,-1 0 0,1-1 0,-1 1 0,1-1 0,2-6 0,-2-2 0,0 0 0,-1 1 0,0-1 0,-1 0 0,0 0 0,-1 0 0,-2-18 0,1 43 0,0-4 0,0 0 0,1 0 0,0 0 0,2 17 0,0-20 0,1-1 0,-1 1 0,1-1 0,0 0 0,0 0 0,0 0 0,1 0 0,0-1 0,0 1 0,0-1 0,0 0 0,1 0 0,-1-1 0,1 1 0,0-1 0,0 0 0,1 0 0,7 3 0,-10-5 0,-1 0 0,1 0 0,0 0 0,0-1 0,-1 1 0,1-1 0,0 1 0,0-1 0,-1 0 0,1 0 0,0 0 0,0 0 0,0-1 0,-1 1 0,1-1 0,0 0 0,0 1 0,-1-1 0,1-1 0,-1 1 0,1 0 0,-1-1 0,1 1 0,-1-1 0,0 1 0,0-1 0,0 0 0,0 0 0,0 0 0,0 0 0,0-1 0,-1 1 0,1 0 0,-1-1 0,0 1 0,0-1 0,0 0 0,0 1 0,1-6 0,1-5 0,0 1 0,-1-1 0,-1 0 0,0-15 0,-2 19 0,1-1 0,1 1 0,0 0 0,0-1 0,1 1 0,0 0 0,0-1 0,1 1 0,5-11 0,-6 18 0,-1-1 0,0 1 0,1 0 0,-1 0 0,1 0 0,0 0 0,-1 1 0,1-1 0,0 0 0,0 1 0,0-1 0,0 1 0,1 0 0,-1 0 0,0 0 0,0 0 0,1 0 0,-1 0 0,1 1 0,-1-1 0,1 1 0,-1-1 0,1 1 0,-1 0 0,1 0 0,-1 0 0,1 0 0,-1 1 0,1-1 0,-1 1 0,0-1 0,1 1 0,-1 0 0,1 0 0,-1 0 0,4 3 0,2 0 0,0 1 0,0 1 0,-1-1 0,0 1 0,0 0 0,0 1 0,-1 0 0,10 13 0,-5-4 0,-1 1 0,0 0 0,-1 0 0,-1 1 0,-1 1 0,0-1 0,-1 1 0,4 28 0,-10-44-41,1-1 0,-1 0-1,0 0 1,0 1-1,0-1 1,0 0 0,0 0-1,-1 0 1,1 1 0,-1-1-1,1 0 1,-1 0-1,0 0 1,0 0 0,0 0-1,0 0 1,0 0 0,0 0-1,-1 0 1,1-1-1,-1 1 1,1 0 0,-1-1-1,1 1 1,-1-1 0,0 0-1,0 1 1,0-1-1,0 0 1,0 0 0,0 0-1,-3 1 1,-4 0-6785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24575,'-4'0'0,"-6"4"0,-2 6 0,2 6 0,2-4 0,3-9 0,2-9 0,6-4 0,2 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24575,'14'0'0,"8"4"0,0 2-8191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24575,'16'13'0,"-2"1"0,1 0 0,-2 1 0,0 1 0,18 29 0,45 90 0,-42-55 0,-22-50 0,24 45 0,-35-73 0,1 1 0,-1-1 0,1 0 0,-1 0 0,1 0 0,-1-1 0,1 1 0,0 0 0,0 0 0,0-1 0,0 0 0,0 1 0,5 1 0,-6-2 0,1-1 0,-1 0 0,1 1 0,-1-1 0,1 0 0,0 0 0,-1 0 0,1 0 0,-1 0 0,1-1 0,0 1 0,-1 0 0,1-1 0,-1 1 0,1-1 0,2-1 0,1-1 0,0-1 0,-1 1 0,1-1 0,-1 0 0,0-1 0,0 1 0,0-1 0,0 1 0,-1-1 0,4-7 0,10-24 0,-2-1 0,-1 0 0,-2-1 0,10-60 0,-13 62 0,3-14 0,-1 0 0,-3 0 0,3-79 0,-11 124 0,-1 1 0,1-1 0,-1 0 0,0 0 0,0 0 0,0 0 0,-1 1 0,1-1 0,-1 1 0,0-1 0,-4-5 0,4 8 0,1 1 0,0-1 0,0 1 0,-1 0 0,1-1 0,-1 1 0,1 0 0,-1 0 0,0 0 0,1 0 0,-1 0 0,0 0 0,1 1 0,-1-1 0,0 0 0,0 1 0,0 0 0,0-1 0,0 1 0,0 0 0,0 0 0,1 0 0,-1 0 0,0 0 0,0 1 0,0-1 0,0 0 0,0 1 0,0 0 0,-2 0 0,-2 2 0,0 0 0,0 0 0,1 0 0,-1 1 0,1 0 0,-1 0 0,1 0 0,1 1 0,-1-1 0,1 1 0,-1 1 0,1-1 0,1 0 0,-1 1 0,1 0 0,0 0 0,0 0 0,1 0 0,0 0 0,0 0 0,0 1 0,-1 8 0,2-5 0,0 1 0,0-1 0,1 0 0,0 0 0,1 1 0,0-1 0,0 0 0,1 0 0,1 0 0,0 0 0,0 0 0,1 0 0,8 14 0,-5-12-195,1-1 0,0 0 0,1 0 0,0-1 0,1-1 0,18 15 0,14 5-6631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24575,'0'4'0,"0"15"0,0 14 0,0 9 0,0 11 0,0 6 0,4 1 0,2 0 0,0-1 0,3-7 0,0-12-8191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24575,'454'-26'0,"-432"24"0,29-7 0,-50 9 0,1-1 0,0 0 0,-1 1 0,1-1 0,-1 0 0,1 0 0,-1 0 0,0 0 0,1 0 0,-1 0 0,2-2 0,-3 2 0,1 0 0,-1 1 0,0-1 0,1 0 0,-1 1 0,0-1 0,0 0 0,1 0 0,-1 1 0,0-1 0,0 0 0,0 0 0,0 1 0,0-1 0,0 0 0,0 0 0,0 1 0,-1-1 0,1 0 0,0 0 0,0 1 0,-1-1 0,1 0 0,0 1 0,-1-1 0,0-1 0,-9-11 0,0 0 0,-2 1 0,1 0 0,-1 1 0,-1 1 0,-16-12 0,-28-24 0,-7-24 0,64 70 0,-1 0 0,1 0 0,0-1 0,-1 1 0,1 0 0,0 0 0,0-1 0,-1 1 0,1 0 0,0 0 0,-1 0 0,1 0 0,-1-1 0,1 1 0,0 0 0,-1 0 0,1 0 0,0 0 0,-1 0 0,1 0 0,0 0 0,-1 0 0,1 0 0,-1 0 0,1 0 0,0 0 0,-1 0 0,1 1 0,0-1 0,-1 0 0,1 0 0,0 0 0,-1 0 0,1 1 0,0-1 0,-1 0 0,1 0 0,0 1 0,0-1 0,-1 0 0,1 0 0,0 1 0,0-1 0,-1 0 0,1 1 0,0-1 0,0 0 0,0 1 0,0-1 0,0 1 0,-1-1 0,1 0 0,0 1 0,0-1 0,0 0 0,0 1 0,0-1 0,0 1 0,0-1 0,0 0 0,1 1 0,-4 31 0,3-27 0,2 63 0,10 69 0,-2-26 0,1 8-1365,-3-74-5461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24575,'-2'1'0,"1"0"0,-1 1 0,1-1 0,0 0 0,-1 0 0,1 1 0,0-1 0,0 1 0,0-1 0,0 1 0,0-1 0,0 1 0,1 0 0,-1-1 0,1 1 0,-1 0 0,1 0 0,-1 3 0,-1 0 0,-7 27 0,2 0 0,1 0 0,1 1 0,2 0 0,1 0 0,1 0 0,7 49 0,-5-75 0,1 1 0,0 0 0,1-1 0,-1 0 0,2 1 0,-1-1 0,1 0 0,0-1 0,0 1 0,1-1 0,0 0 0,0 0 0,0 0 0,8 5 0,-11-8 0,1-1 0,0 1 0,0-1 0,0 0 0,1 0 0,-1-1 0,0 1 0,1-1 0,-1 1 0,1-1 0,-1 0 0,1 0 0,0-1 0,-1 1 0,1-1 0,0 1 0,-1-1 0,1-1 0,0 1 0,0 0 0,-1-1 0,1 0 0,-1 0 0,1 0 0,-1 0 0,1 0 0,-1-1 0,1 0 0,-1 1 0,0-1 0,4-4 0,-1 1 0,-1-1 0,0 0 0,-1 0 0,1 0 0,-1 0 0,0-1 0,-1 1 0,0-1 0,0 0 0,0 0 0,-1 0 0,0-1 0,0 1 0,0-11 0,1-3 0,-1 0 0,-1 0 0,-4-42 0,1 47 0,-1 1 0,0-1 0,-1 1 0,-9-23 0,11 34 0,1 0 0,-1 0 0,0 1 0,0-1 0,0 0 0,0 0 0,-1 1 0,1 0 0,-1-1 0,0 1 0,0 0 0,0 0 0,-1 1 0,1-1 0,0 1 0,-1-1 0,0 1 0,0 0 0,0 0 0,0 1 0,-5-2 0,7 3-44,1 0 0,0 0 0,0 0 0,-1 0 0,1 0 0,0 0 0,0 1 0,0-1 0,-1 0 0,1 1 0,0-1 0,0 1 0,0-1 0,0 1 0,0 0 0,0 0 0,0-1 0,0 1-1,0 0 1,1 0 0,-1 0 0,0 0 0,0 0 0,1 0 0,-1 0 0,0 0 0,1 0 0,-1 0 0,1 0 0,-1 2 0,-7 19-6782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24575,'0'5'0,"0"5"0,5 2 0,5-2 0,2-7 0,-2-8 0,-2-8 0,-3-6 0,3 0 0,-1 4-8191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0 336 24575,'79'-26'0,"114"-23"0,-105 30 0,-81 17 0,0 1 0,0-1 0,-1 0 0,1-1 0,-1 1 0,10-7 0,-15 9 0,0-1 0,0 0 0,0 1 0,-1-1 0,1 0 0,0 0 0,-1 0 0,1 1 0,-1-1 0,1 0 0,-1 0 0,1 0 0,-1 0 0,1 0 0,-1 0 0,0 0 0,1 0 0,-1 0 0,0-1 0,0 0 0,-1 0 0,1 0 0,0 0 0,-1 0 0,1 0 0,-1 0 0,0 0 0,0 0 0,0 1 0,0-1 0,0 0 0,0 1 0,-3-4 0,-80-88 0,32 37 0,50 53 0,-20-16 0,22 18 0,-1 1 0,1 0 0,-1 0 0,1-1 0,-1 1 0,1 0 0,-1 0 0,1 0 0,-1 0 0,1 0 0,-1 0 0,1 0 0,-1 0 0,1 0 0,-1 0 0,1 0 0,-1 0 0,1 0 0,-1 0 0,1 0 0,-1 1 0,1-1 0,0 0 0,-1 0 0,1 1 0,-1-1 0,1 0 0,-1 0 0,1 1 0,0-1 0,-1 1 0,1-1 0,0 0 0,-1 1 0,1-1 0,0 1 0,0-1 0,-1 0 0,1 1 0,0-1 0,0 1 0,0-1 0,-1 1 0,1-1 0,0 1 0,0-1 0,0 1 0,0 0 0,-4 24 0,1-1 0,1 1 0,1 0 0,5 49 0,-2-42 0,1 17-682,17 92-1,-9-96-6143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24575,'1'-4'0,"0"1"0,1-1 0,-1 1 0,0 0 0,1 0 0,0 0 0,0 0 0,0 0 0,3-4 0,8-13 0,7-42 0,-28 95 0,-7 65 0,12-76 0,2 1 0,1-1 0,1 1 0,6 37 0,-5-54 0,-1 0 0,2 0 0,-1-1 0,1 1 0,0 0 0,0-1 0,0 0 0,1 0 0,-1 0 0,2 0 0,-1 0 0,0-1 0,1 0 0,0 0 0,0 0 0,9 5 0,-12-7 0,1-1 0,0 0 0,-1 1 0,1-2 0,0 1 0,0 0 0,0 0 0,0-1 0,-1 1 0,1-1 0,0 0 0,0 0 0,0 0 0,0-1 0,0 1 0,0-1 0,0 1 0,0-1 0,-1 0 0,1 0 0,0 0 0,-1 0 0,1-1 0,0 1 0,-1-1 0,0 0 0,1 1 0,-1-1 0,0 0 0,0 0 0,0-1 0,0 1 0,0 0 0,-1-1 0,1 1 0,-1-1 0,2-3 0,4-7 0,-1-1 0,0 0 0,-1-1 0,-1 1 0,-1-1 0,0 0 0,0 0 0,-2 0 0,1-17 0,-2 14 0,0 0 0,-2 0 0,0 0 0,-1 0 0,-1 0 0,0 1 0,-9-23 0,10 34-136,1 0-1,-1 0 1,-1 0-1,1 1 1,-1-1-1,0 1 1,0 0-1,0 0 0,-6-5 1,-7 0-6690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24575,'342'-49'0,"-293"44"0,-46 5 0,0-1 0,0 1 0,0-1 0,0 1 0,0-1 0,0 0 0,-1 0 0,1 0 0,0-1 0,-1 1 0,1-1 0,3-1 0,-6 2 0,1 0 0,0 0 0,0 0 0,-1-1 0,1 1 0,0 0 0,-1 0 0,1 0 0,-1-1 0,0 1 0,1 0 0,-1 0 0,0-1 0,0 1 0,0 0 0,1-1 0,-1 1 0,-1 0 0,1-1 0,0 1 0,0 0 0,0 0 0,-1-1 0,1 1 0,-1 0 0,1 0 0,-1-1 0,1 1 0,-2-1 0,-3-8 0,-1 0 0,0 1 0,-1 0 0,0 0 0,-9-9 0,12 13 0,0 1 0,0 0 0,-1 0 0,0 1 0,1-1 0,-1 1 0,0 0 0,-1 0 0,1 1 0,0 0 0,-9-3 0,12 5 0,0 0 0,0 0 0,0 0 0,1 0 0,-1 0 0,0 1 0,0-1 0,0 0 0,1 1 0,-1 0 0,0-1 0,0 1 0,1 0 0,-1 0 0,1 0 0,-1 0 0,1 0 0,-1 0 0,1 0 0,-1 1 0,1-1 0,0 1 0,0-1 0,0 1 0,0-1 0,0 1 0,0-1 0,0 1 0,0 0 0,1-1 0,-1 1 0,0 3 0,-2 7 0,0-1 0,1 1 0,-2 21 0,4-32 0,-3 42-273,2-1 0,3 1 0,1-1 0,15 77 0,-7-71-6553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24575,'23'-5'0,"15"-1"0,2 1-8191</inkml:trace>
  <inkml:trace contextRef="#ctx0" brushRef="#br0" timeOffset="1">420 96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53 24575,'-1'-2'0,"1"-1"0,-1 1 0,0-1 0,0 0 0,0 1 0,0 0 0,0-1 0,0 1 0,-1 0 0,1-1 0,-1 1 0,0 0 0,0 0 0,0 0 0,0 0 0,0 1 0,-4-4 0,4 5 0,0-1 0,1 1 0,-1 0 0,0-1 0,0 1 0,0 0 0,0 0 0,1 0 0,-1 1 0,0-1 0,0 0 0,0 1 0,1-1 0,-1 1 0,0 0 0,0-1 0,1 1 0,-1 0 0,1 0 0,-1 0 0,1 0 0,-1 0 0,1 1 0,-1-1 0,1 0 0,-2 3 0,-6 6 0,1 1 0,1-1 0,0 1 0,0 1 0,1-1 0,1 1 0,0 0 0,0 0 0,1 1 0,-4 25 0,2-6 0,2 0 0,2 0 0,1 44 0,2-65 0,0 1 0,0-1 0,1 1 0,0-1 0,1 0 0,0 0 0,1 0 0,0 0 0,10 16 0,-11-21 0,1-1 0,0 1 0,1-1 0,-1 0 0,1 0 0,0-1 0,0 1 0,0-1 0,1 0 0,0-1 0,0 1 0,0-1 0,0-1 0,0 1 0,0-1 0,1 0 0,11 2 0,-11-2 0,1-1 0,0 0 0,-1 0 0,1-1 0,0 0 0,-1-1 0,1 0 0,0 0 0,-1 0 0,1-1 0,-1 0 0,0-1 0,0 0 0,12-6 0,-11 4 0,0 0 0,0-1 0,-1 0 0,0-1 0,0 0 0,-1 0 0,0 0 0,0-1 0,0 0 0,6-13 0,-3 3 0,-1 0 0,-1-1 0,-1 0 0,0 0 0,-2-1 0,0 1 0,-1-1 0,-1 0 0,-1 0 0,-2-35 0,0 43 0,-1 0 0,-1 0 0,0 0 0,0 0 0,-1 0 0,-1 0 0,0 1 0,0 0 0,-1 0 0,0 1 0,-9-12 0,12 18 0,-1 0 0,1 1 0,0-1 0,-1 0 0,0 1 0,0 0 0,0 0 0,0 0 0,-1 1 0,1-1 0,-1 1 0,1 0 0,-1 0 0,0 1 0,0-1 0,0 1 0,0 0 0,0 0 0,0 1 0,0 0 0,0 0 0,0 0 0,0 0 0,0 1 0,0-1 0,0 1 0,0 1 0,0-1 0,-5 3 0,3 0-80,0 0 0,0 0-1,0 1 1,1 0 0,0 0-1,0 1 1,0 0 0,1 0-1,0 0 1,0 0 0,0 1 0,1 0-1,0 0 1,0 0 0,1 1-1,-4 11 1,-10 31-6746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24575,'2'-3'0,"0"1"0,0 0 0,0 0 0,0 1 0,1-1 0,-1 0 0,0 1 0,1-1 0,-1 1 0,1 0 0,0 0 0,-1 0 0,1 0 0,0 1 0,0-1 0,0 1 0,-1-1 0,6 1 0,-6 1 0,1-1 0,-1 1 0,0 0 0,0 0 0,0 0 0,0 0 0,0 0 0,0 0 0,-1 0 0,1 1 0,0-1 0,-1 1 0,1-1 0,-1 1 0,1 0 0,-1 0 0,0 0 0,0 0 0,0-1 0,0 1 0,0 1 0,0-1 0,0 0 0,0 3 0,5 19 0,-1-1 0,0 1 0,-2 1 0,-2-1 0,0 0 0,-1 1 0,-1-1 0,-7 36 0,1-41 0,7-19 0,0 0 0,0 0 0,0 0 0,-1 0 0,1 0 0,0 0 0,0 0 0,0 0 0,-1 0 0,1 0 0,0 0 0,0 0 0,0-1 0,-1 1 0,1 0 0,0 0 0,0 0 0,0 0 0,-1 0 0,1 0 0,0 0 0,0-1 0,0 1 0,0 0 0,0 0 0,-1 0 0,1 0 0,0-1 0,0 1 0,0 0 0,0 0 0,0 0 0,0-1 0,0 1 0,0 0 0,0 0 0,0 0 0,0-1 0,0 1 0,0 0 0,0 0 0,0-1 0,-4-37 0,6 17 0,0 0 0,2 0 0,1 1 0,0 0 0,16-39 0,-16 49 0,-1 1 0,2-1 0,-1 0 0,1 1 0,0 0 0,1 1 0,0-1 0,1 1 0,0 1 0,0-1 0,0 1 0,1 1 0,12-8 0,-19 13 0,0 0 0,0 0 0,0 0 0,1 0 0,-1 0 0,0 0 0,1 0 0,-1 1 0,1-1 0,-1 1 0,1 0 0,-1 0 0,1 0 0,-1 0 0,1 0 0,-1 0 0,1 1 0,-1-1 0,1 1 0,-1-1 0,0 1 0,1 0 0,2 2 0,-2-1 0,0 1 0,0 0 0,-1 0 0,1 0 0,-1 0 0,1 0 0,-1 1 0,0-1 0,0 0 0,-1 1 0,1 0 0,-1-1 0,2 9 0,3 8 0,5 37 0,-11-52 0,1 1 0,0-1 0,-1 0 0,0 0 0,-1 0 0,1 1 0,-1-1 0,0 0 0,0 0 0,0 0 0,-1 0 0,-3 8 0,5-13 0,0 0 0,0 0 0,0 0 0,0 1 0,0-1 0,0 0 0,0 0 0,0 0 0,0 0 0,0 0 0,-1 0 0,1 0 0,0 0 0,0 1 0,0-1 0,0 0 0,0 0 0,0 0 0,0 0 0,0 0 0,0 0 0,0 0 0,-1 0 0,1 0 0,0 0 0,0 0 0,0 0 0,0 0 0,0 0 0,0 0 0,-1 0 0,1 0 0,0 0 0,0 0 0,0 0 0,0 0 0,0 0 0,0 0 0,0 0 0,-1 0 0,1 0 0,0 0 0,0 0 0,0 0 0,0 0 0,0 0 0,0 0 0,0 0 0,-1 0 0,1 0 0,0 0 0,0-1 0,0 1 0,0 0 0,0 0 0,0 0 0,0 0 0,0 0 0,0 0 0,0 0 0,-3-13 0,1-13 0,5 11 0,0 0 0,1 0 0,1 1 0,0 0 0,9-18 0,-10 24 0,0-1 0,1 1 0,0 1 0,0-1 0,1 1 0,0-1 0,1 2 0,-1-1 0,15-10 0,-20 16 0,1 0 0,0 0 0,0 0 0,-1 0 0,1 1 0,0-1 0,0 0 0,0 1 0,0 0 0,0-1 0,0 1 0,-1 0 0,1 0 0,0 0 0,0 0 0,0 0 0,0 0 0,0 1 0,0-1 0,0 1 0,0-1 0,-1 1 0,1 0 0,0 0 0,0 0 0,-1 0 0,1 0 0,0 0 0,-1 0 0,1 0 0,-1 1 0,0-1 0,1 1 0,-1-1 0,0 1 0,0-1 0,2 4 0,3 5 0,-1 0 0,0 0 0,0 0 0,-1 1 0,4 12 0,-2-2 0,-1 0 0,0-1 0,-1 2 0,-1-1 0,-2 0 0,0 1 0,-3 34 0,2-53-76,0 0 1,-1 0-1,0-1 0,1 1 0,-1 0 0,0 0 0,0-1 0,0 1 1,-1-1-1,1 1 0,-1-1 0,1 1 0,-1-1 0,0 0 1,0 0-1,0 0 0,-3 3 0,-12 2-6750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24575,'-29'0'0,"27"0"0,5 0 0,48 1 0,460 55 0,-303-28 0,-112-14 0,55 6 0,-139-21-81,-16-1 205,-23-6-470,17 6-716,-14-6-5764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 24575,'0'-1'0,"0"0"0,0 0 0,0 0 0,0 0 0,0 0 0,0 0 0,1 0 0,-1 0 0,0 0 0,1 1 0,-1-1 0,0 0 0,1 0 0,-1 0 0,1 1 0,0-1 0,-1 0 0,1 0 0,-1 1 0,1-1 0,0 1 0,0-1 0,-1 1 0,1-1 0,0 1 0,0-1 0,0 1 0,0-1 0,-1 1 0,1 0 0,0 0 0,0-1 0,0 1 0,0 0 0,0 0 0,0 0 0,0 0 0,0 0 0,0 0 0,0 0 0,-1 1 0,1-1 0,0 0 0,2 1 0,6 1 0,0 1 0,0-1 0,13 7 0,-16-6 0,11 4 0,0 1 0,0 1 0,-1 0 0,0 1 0,18 15 0,-32-23 0,-1-1 0,1 1 0,-1-1 0,1 1 0,-1 0 0,0-1 0,0 1 0,0 0 0,0 0 0,0 0 0,0 0 0,0 0 0,-1 0 0,1 0 0,-1 0 0,1 1 0,-1-1 0,0 0 0,0 0 0,0 0 0,0 0 0,0 1 0,0-1 0,-1 0 0,1 0 0,-1 0 0,0 0 0,1 0 0,-1 0 0,0 0 0,0 0 0,0 0 0,-1 0 0,1-1 0,0 1 0,-1 0 0,-1 1 0,-7 9 0,-1-1 0,0-1 0,-1 0 0,-15 11 0,15-13 0,-40 30 0,30-23 0,0 0 0,1 1 0,1 1 0,1 1 0,0 1 0,-16 22 0,32-37 17,1 0 0,0 0 1,-1 0-1,1 0 0,1 0 0,-3 6 0,4-8-77,0-1 1,0 0 0,-1 1-1,1-1 1,0 0-1,0 1 1,0-1 0,0 0-1,1 1 1,-1-1 0,0 0-1,1 1 1,-1-1-1,0 0 1,1 1 0,0-1-1,-1 0 1,1 0-1,0 0 1,-1 0 0,1 1-1,0-1 1,0 0-1,2 1 1,13 9-6767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24575,'12'6'0,"0"0"0,0 1 0,0 0 0,-1 1 0,-1 0 0,1 1 0,-1 0 0,-1 0 0,17 21 0,2 8 0,34 64 0,-13-21 0,-33-54 0,16 23 0,-30-47 0,1 1 0,0 0 0,0-1 0,0 0 0,0 0 0,1 0 0,-1 0 0,1 0 0,4 2 0,-7-5 0,0 0 0,-1 0 0,1 0 0,0 1 0,-1-1 0,1 0 0,0 0 0,0 0 0,-1 0 0,1 0 0,0 0 0,-1-1 0,1 1 0,0 0 0,0 0 0,-1 0 0,1-1 0,0 1 0,-1 0 0,1-1 0,-1 1 0,1 0 0,0-1 0,-1 1 0,1-1 0,-1 1 0,1-1 0,-1 1 0,0-1 0,1 0 0,-1 1 0,1-1 0,-1 1 0,1-2 0,8-24 0,-2-7 0,-2 0 0,-2-1 0,-1 1 0,-4-55 0,2-34 0,9 80 0,-6 31 0,0-1 0,0 0 0,0-20 0,-2 31 0,-1-1 0,0 0 0,0 0 0,0 1 0,0-1 0,-1 0 0,1 1 0,0-1 0,-1 1 0,1-1 0,-1 0 0,0 1 0,1-1 0,-1 1 0,0-1 0,0 1 0,0 0 0,0-1 0,0 1 0,0 0 0,0-1 0,-1 1 0,1 0 0,0 0 0,-1 0 0,1 0 0,-1 1 0,1-1 0,-1 0 0,-2-1 0,1 2 0,-1 0 0,1 0 0,0-1 0,-1 2 0,1-1 0,0 0 0,0 1 0,-1-1 0,1 1 0,0 0 0,0 0 0,0 1 0,0-1 0,0 0 0,0 1 0,0 0 0,0 0 0,1 0 0,-1 0 0,1 0 0,-1 0 0,1 1 0,0-1 0,0 1 0,-3 4 0,3-5 0,0 1 0,1-1 0,-1 0 0,1 1 0,0-1 0,0 1 0,0-1 0,0 1 0,0 0 0,0-1 0,1 1 0,-1 0 0,1 0 0,0 0 0,0-1 0,0 1 0,0 0 0,0 0 0,1 0 0,-1-1 0,1 1 0,0 0 0,0-1 0,0 1 0,0 0 0,0-1 0,0 1 0,1-1 0,-1 0 0,4 4 0,3 1 11,0-1 0,0 0 0,1-1 0,-1 0 0,1 0 0,0-1 0,1 0 0,-1-1 0,13 4 0,91 15-1233,-106-21 969,55 7-6573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24575,'0'0'0,"0"-4"0,0-7 0,5 0 0,1 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24575,'0'14'0,"0"17"0,0 17 0,0 14 0,0 9 0,0 6 0,-5 0 0,-1-15-8191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151 115 24575,'4'-7'0,"0"0"0,0-1 0,0 1 0,-2-1 0,1 0 0,-1 0 0,3-16 0,-5 23 0,0-1 0,0 1 0,0-1 0,0 1 0,0-1 0,0 1 0,0-1 0,-1 1 0,1-1 0,-1 1 0,1-1 0,-1 1 0,1 0 0,-1-1 0,0 1 0,0 0 0,0-1 0,0 1 0,-1-2 0,0 2 0,0 0 0,0 0 0,0 0 0,0 0 0,0 1 0,-1-1 0,1 1 0,0-1 0,0 1 0,0 0 0,-1-1 0,1 1 0,0 0 0,0 1 0,-1-1 0,1 0 0,-4 2 0,-1-1 0,0 1 0,0 0 0,0 1 0,1 0 0,-1 0 0,1 1 0,0-1 0,0 1 0,0 0 0,0 1 0,1 0 0,-1 0 0,1 0 0,0 0 0,-7 12 0,9-14 0,1 1 0,-1 1 0,1-1 0,0 0 0,0 0 0,0 1 0,1-1 0,0 1 0,-1 0 0,2-1 0,-1 1 0,0 0 0,1-1 0,0 1 0,0 0 0,0 0 0,1-1 0,0 1 0,0 0 0,0-1 0,0 1 0,1 0 0,0-1 0,4 8 0,4 3 0,2-1 0,0 0 0,1 0 0,23 18 0,-25-24 0,-1 1 0,0 0 0,0 1 0,-1 0 0,0 1 0,-1 0 0,0 0 0,-1 0 0,10 21 0,-16-30 0,-1 0 0,1 0 0,-1-1 0,0 1 0,1 0 0,-1 0 0,0 0 0,0 0 0,0 0 0,0 0 0,0 0 0,-1 0 0,1 0 0,0-1 0,-1 1 0,0 0 0,1 0 0,-1 0 0,0-1 0,0 1 0,-2 2 0,1-1 0,0-1 0,-1 1 0,0-1 0,1 0 0,-1 1 0,0-1 0,0-1 0,-1 1 0,1 0 0,0-1 0,-4 2 0,0-1 0,-1 0 0,1 0 0,0-1 0,-1 0 0,0 0 0,1 0 0,-1-1 0,0 0 0,1-1 0,-12-2 0,17 3 0,0-1 0,0 0 0,0 0 0,0 1 0,0-1 0,0-1 0,1 1 0,-1 0 0,0 0 0,0-1 0,1 1 0,-1-1 0,1 1 0,0-1 0,-1 1 0,1-1 0,0 0 0,0 0 0,0 0 0,0 0 0,0 0 0,1 0 0,-1 0 0,0 0 0,1 0 0,0 0 0,-1 0 0,1 0 0,0 0 0,0 0 0,0-1 0,0 1 0,1 0 0,-1 0 0,1 0 0,0-3 0,1-4 0,1 1 0,0 0 0,1-1 0,-1 1 0,2 0 0,-1 1 0,8-11 0,2 1 0,1 1 0,0 1 0,0 0 0,2 1 0,0 1 0,30-18 0,-32 22 0,0 1 0,0 1 0,1 1 0,0 0 0,0 0 0,1 2 0,0 0 0,31-3 0,-43 7-4,-1 0-1,0 0 0,0 0 0,1 1 1,-1-1-1,0 1 0,0 0 0,0 0 1,0 1-1,0-1 0,0 1 0,0 0 1,0 0-1,0 0 0,-1 0 1,7 6-1,-6-4 23,0 1 0,0-1 0,-1 1 1,0 0-1,1 1 0,-2-1 0,1 0 0,0 1 1,-1-1-1,2 11 0,0 5-266,0 1 1,-2 0-1,0 0 1,-2 0-1,-3 29 1,2-34-6579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24575,'5'9'0,"1"7"0,-1 1-8191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24575,'4'6'0,"-1"0"0,0-1 0,0 1 0,-1 0 0,0 1 0,0-1 0,0 0 0,-1 1 0,0-1 0,0 1 0,0-1 0,-2 13 0,4 10 0,-3-23 0,2 1 0,-1 0 0,1-1 0,0 1 0,4 9 0,-6-15 0,0-1 0,1 1 0,-1-1 0,0 1 0,1-1 0,-1 1 0,0-1 0,1 1 0,-1-1 0,1 1 0,-1-1 0,1 1 0,-1-1 0,1 0 0,-1 1 0,1-1 0,-1 0 0,1 0 0,0 1 0,-1-1 0,1 0 0,0 0 0,-1 0 0,1 0 0,0 1 0,1-2 0,-1 1 0,0-1 0,0 0 0,1 1 0,-1-1 0,0 0 0,0 0 0,0 0 0,0 0 0,0 0 0,0 0 0,0 0 0,0 0 0,0 0 0,-1 0 0,1 0 0,0-2 0,40-74 0,-31 56 0,0-1 0,23-30 0,-33 51 0,1-1 0,0 1 0,0 0 0,0 0 0,0-1 0,0 1 0,0 0 0,0 0 0,1 0 0,-1 0 0,0 0 0,1 0 0,-1 1 0,0-1 0,1 0 0,-1 1 0,1-1 0,-1 1 0,2-1 0,-2 1 0,0 1 0,0-1 0,0 0 0,0 1 0,0-1 0,0 0 0,-1 1 0,1 0 0,0-1 0,0 1 0,-1-1 0,1 1 0,0 0 0,-1-1 0,1 1 0,-1 0 0,1 0 0,-1-1 0,1 1 0,-1 0 0,1 0 0,-1 0 0,1 1 0,2 9 0,0 1 0,0-1 0,2 24 0,-3-18 0,0-5 0,8 40 0,-9-50 0,-1 0 0,1 0 0,0 0 0,-1 0 0,1 0 0,0 0 0,0 0 0,0 0 0,1-1 0,-1 1 0,0 0 0,1-1 0,-1 1 0,1-1 0,-1 1 0,1-1 0,0 0 0,-1 0 0,1 0 0,2 1 0,-3-2 0,1 0 0,-1 0 0,1 0 0,-1 0 0,0 0 0,1 0 0,-1 0 0,0-1 0,1 1 0,-1-1 0,0 1 0,0-1 0,1 1 0,-1-1 0,0 0 0,0 1 0,0-1 0,0 0 0,0 0 0,0 0 0,1-2 0,21-25 0,-21 24 0,26-49 0,-24 42 0,1 2 0,0-1 0,0 0 0,9-10 0,-14 19 0,1 1 0,-1-1 0,1 0 0,-1 1 0,1-1 0,-1 1 0,1-1 0,0 1 0,-1-1 0,1 1 0,0 0 0,-1-1 0,1 1 0,0 0 0,0-1 0,-1 1 0,1 0 0,0 0 0,0 0 0,0 0 0,-1 0 0,1-1 0,0 2 0,0-1 0,-1 0 0,1 0 0,0 0 0,0 0 0,0 0 0,-1 1 0,1-1 0,0 0 0,-1 1 0,1-1 0,0 0 0,-1 1 0,1-1 0,0 1 0,-1-1 0,1 1 0,-1-1 0,2 2 0,22 33 0,-15-21 0,-7-11 0,0 0 0,1 0 0,-1-1 0,0 1 0,1-1 0,0 0 0,0 1 0,-1-1 0,1 0 0,0-1 0,1 1 0,-1-1 0,0 1 0,0-1 0,1 0 0,-1 0 0,0 0 0,1-1 0,-1 1 0,1-1 0,-1 0 0,1 0 0,-1 0 0,1 0 0,5-2 0,-5 1 0,0-1 0,1 1 0,-1-1 0,-1 0 0,1-1 0,0 1 0,0-1 0,-1 1 0,0-1 0,1 0 0,-1 0 0,0-1 0,0 1 0,-1-1 0,1 1 0,-1-1 0,0 0 0,0 0 0,3-8 0,0-9 0,2-5 0,-6 26 0,-1 14 0,0-6-76,0-1 1,0 1-1,0-1 0,1 0 0,0 1 0,0-1 0,1 0 0,0 0 1,0 0-1,1 0 0,0 0 0,0 0 0,0-1 0,1 1 1,0-1-1,1 0 0,9 11 0,6-2-6750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24575,'0'22'0,"0"17"0,5 10 0,5 6 0,1-7-8191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3 284 24575,'-1'43'0,"0"-13"0,0-1 0,2 1 0,2-1 0,7 42 0,-9-67 0,1-1 0,-1 1 0,0-1 0,1 0 0,0 0 0,0 0 0,-1 0 0,2 0 0,-1 0 0,0 0 0,1-1 0,-1 1 0,1-1 0,0 1 0,0-1 0,0 0 0,3 2 0,0-2 0,0 0 0,-1 0 0,1 0 0,0 0 0,0-1 0,0 0 0,0 0 0,1-1 0,8 0 0,-4 0 0,0-1 0,-1-1 0,1 0 0,-1 0 0,0-1 0,1 0 0,-2-1 0,1 0 0,0 0 0,-1-1 0,14-10 0,-14 8 0,-1-1 0,0-1 0,0 1 0,-1-1 0,0-1 0,-1 1 0,9-17 0,-12 20 0,0 0 0,-1-1 0,1 1 0,-1 0 0,0-1 0,-1 1 0,0-1 0,0 0 0,0 1 0,-1-1 0,1 0 0,-2 0 0,1 1 0,-3-10 0,3 15 0,0 0 0,0-1 0,-1 1 0,1 0 0,-1 0 0,1-1 0,-1 1 0,1 0 0,-1 0 0,0 0 0,0 0 0,0 0 0,1 0 0,-1 0 0,0 0 0,0 0 0,0 0 0,0 0 0,-1 0 0,1 1 0,0-1 0,0 0 0,0 1 0,-1-1 0,1 1 0,0 0 0,0-1 0,-1 1 0,1 0 0,0 0 0,-1 0 0,1 0 0,0 0 0,-1 0 0,1 0 0,-1 0 0,1 0 0,0 1 0,0-1 0,-1 0 0,1 1 0,0-1 0,-2 2 0,-2 0 0,1 1 0,-1-1 0,1 1 0,-1 0 0,1 0 0,0 1 0,0-1 0,0 1 0,-5 7 0,4-4 0,1-1 0,0 1 0,0 0 0,1 1 0,0-1 0,0 0 0,1 1 0,0 0 0,-2 13 0,4-19 0,-1 1 0,1 0 0,0 0 0,0-1 0,1 1 0,-1 0 0,1-1 0,-1 1 0,1 0 0,0-1 0,0 1 0,0-1 0,0 1 0,0-1 0,0 0 0,1 1 0,-1-1 0,1 0 0,0 0 0,0 0 0,0 0 0,0 0 0,0-1 0,0 1 0,0 0 0,0-1 0,1 0 0,-1 1 0,0-1 0,1 0 0,3 1 0,5 1 0,1 0 0,-1-1 0,1 0 0,0-1 0,0 0 0,0 0 0,19-3 0,-26 2 0,-1-1 0,1 1 0,0-1 0,-1 0 0,1-1 0,-1 1 0,1-1 0,-1 1 0,0-1 0,1-1 0,-1 1 0,0 0 0,-1-1 0,1 0 0,0 0 0,-1 0 0,0-1 0,1 1 0,-1-1 0,0 1 0,4-9 0,-7 11 0,1-1 0,-1 1 0,1 0 0,-1-1 0,0 0 0,0 1 0,0-1 0,1 1 0,-1-1 0,-1 1 0,1-1 0,0 1 0,0-1 0,0 1 0,-1-1 0,1 1 0,-1-1 0,1 1 0,-1 0 0,0-1 0,0 1 0,-1-2 0,2 2 0,0 1 0,-1 0 0,1-1 0,-1 1 0,1-1 0,0 1 0,-1 0 0,1 0 0,-1-1 0,1 1 0,-1 0 0,1 0 0,-1-1 0,1 1 0,-1 0 0,1 0 0,-1 0 0,1 0 0,-1 0 0,1 0 0,-1 0 0,1 0 0,-1 0 0,0 0 0,0 1 0,0-1 0,0 1 0,0-1 0,0 1 0,0-1 0,1 1 0,-1 0 0,0-1 0,0 1 0,1 0 0,-1 0 0,0 0 0,1 0 0,-1-1 0,1 1 0,-1 0 0,0 1 0,0 0 0,0 0 0,0 0 0,0 0 0,1 0 0,-1 0 0,1 0 0,-1 0 0,1 1 0,-1-1 0,1 0 0,0 0 0,0 0 0,0 0 0,0 1 0,1-1 0,-1 0 0,0 0 0,1 0 0,0 0 0,-1 0 0,1 0 0,2 3 0,-1-2 0,0 0 0,1 0 0,-1-1 0,1 1 0,0-1 0,0 0 0,0 1 0,0-1 0,0 0 0,0-1 0,0 1 0,5 1 0,2 1 0,0-1 0,1-1 0,-1 1 0,1-1 0,0-1 0,-1 0 0,1-1 0,15-1 0,-21 0 0,0 1 0,0-2 0,0 1 0,0-1 0,0 0 0,-1 0 0,1 0 0,0 0 0,-1-1 0,0 0 0,1 0 0,-1 0 0,0 0 0,-1-1 0,1 0 0,0 1 0,-1-1 0,0-1 0,0 1 0,0 0 0,-1-1 0,0 1 0,1-1 0,-1 0 0,-1 0 0,1 0 0,-1 0 0,1-6 0,0 0 0,-1 1 0,0-1 0,-1 0 0,0 0 0,-1 0 0,0 0 0,0 1 0,-1-1 0,-1 0 0,0 1 0,0-1 0,-8-15 0,10 25 0,1 1 0,0 0 0,-1-1 0,1 1 0,0 0 0,0-1 0,0 1 0,-1-1 0,1 1 0,0-1 0,0 1 0,0-1 0,0 1 0,0 0 0,0-1 0,0 1 0,-1-1 0,1 1 0,1-1 0,-1 1 0,0-1 0,0 1 0,0-1 0,0 1 0,0-1 0,0 1 0,0 0 0,1-1 0,-1 1 0,0-1 0,0 1 0,1 0 0,-1-1 0,0 1 0,1 0 0,-1-1 0,1 0 0,22 1 0,38 18 0,-52-15 0,-8-3 0,20 7 0,0 1 0,0 0 0,33 20 0,-48-25 0,-1 1 0,0-1 0,0 1 0,-1 0 0,1 0 0,-1 1 0,0 0 0,0-1 0,-1 1 0,1 1 0,-1-1 0,0 0 0,0 1 0,-1-1 0,0 1 0,0 0 0,0 0 0,1 9 0,-2 23 0,-1 7 0,0-43 0,0 1 0,1-1 0,-1 0 0,1 0 0,-1 1 0,1-1 0,0 0 0,0 0 0,0 0 0,0 0 0,0 0 0,1 0 0,-1 0 0,2 2 0,-1-3 0,-1-1 0,0 1 0,1 0 0,-1-1 0,0 0 0,1 1 0,-1-1 0,1 0 0,-1 0 0,1 1 0,-1-1 0,1 0 0,-1-1 0,1 1 0,-1 0 0,1 0 0,-1-1 0,1 1 0,-1 0 0,1-1 0,-1 0 0,0 1 0,1-1 0,-1 0 0,0 0 0,0 0 0,1 1 0,-1-1 0,0 0 0,0-1 0,0 1 0,1-1 0,6-6 0,0 0 0,-1-1 0,7-10 0,-2 1 0,-1-2 0,-1 0 0,-1 0 0,0-1 0,-2 0 0,8-32 0,15-134 0,-29 174 0,1 5 0,0-1 0,-1-1 0,-1 1 0,0 0 0,0 0 0,0 0 0,-1 0 0,-1 0 0,1 0 0,-7-17 0,8 25 0,0 0 0,-1 1 0,1-1 0,0 0 0,-1 1 0,1-1 0,0 0 0,-1 1 0,1-1 0,-1 1 0,1-1 0,-1 1 0,0-1 0,1 1 0,-1-1 0,1 1 0,-1-1 0,0 1 0,1 0 0,-1-1 0,0 1 0,1 0 0,-1 0 0,0-1 0,0 1 0,1 0 0,-2 0 0,1 0 0,0 1 0,0-1 0,-1 1 0,1-1 0,0 1 0,0-1 0,0 1 0,0 0 0,1 0 0,-1-1 0,0 1 0,0 0 0,0 0 0,1 0 0,-2 2 0,-2 2 0,1 2 0,0-1 0,0 0 0,-4 14 0,2-1 0,1 0 0,0 1 0,2-1 0,1 1 0,0 0 0,1 0 0,1-1 0,1 1 0,7 26 0,-7-37 0,0-1 0,1 1 0,1-1 0,0 0 0,0 0 0,0 0 0,1-1 0,0 1 0,0-1 0,7 7 0,-7-10 0,1 1 0,-1-1 0,1 0 0,0 0 0,0-1 0,0 1 0,0-1 0,1-1 0,-1 1 0,1-1 0,0 0 0,-1 0 0,1-1 0,9 1 0,-9-2 0,-1 0 0,1-1 0,0 1 0,-1-1 0,1-1 0,-1 1 0,1-1 0,-1 0 0,0 0 0,1-1 0,-1 0 0,0 0 0,-1-1 0,1 1 0,-1-1 0,9-8 0,-10 9 0,-1 0 0,1-1 0,-1 0 0,0 0 0,0 0 0,0 0 0,0 0 0,-1-1 0,0 1 0,1-1 0,-2 0 0,1 1 0,-1-1 0,1 0 0,-1 0 0,-1 0 0,1 0 0,-1 0 0,0 0 0,0 0 0,0 0 0,-2-7 0,2 11 0,0 1 0,0-1 0,0 0 0,0 1 0,0-1 0,0 0 0,-1 0 0,1 1 0,0-1 0,-1 1 0,1-1 0,0 0 0,-1 1 0,1-1 0,-1 1 0,1-1 0,-1 1 0,1-1 0,-1 1 0,1-1 0,-1 1 0,-1-1 0,2 1 0,-1 0 0,1 0 0,-1 0 0,0 0 0,1 0 0,-1 0 0,1 0 0,-1 1 0,1-1 0,-1 0 0,1 1 0,-1-1 0,1 0 0,-1 0 0,1 1 0,-1-1 0,1 1 0,-1-1 0,1 1 0,-1 0 0,-2 3 0,1-1 0,-1 1 0,1 0 0,0 0 0,0 0 0,-2 5 0,2 1 0,0 0 0,0 0 0,1 0 0,0 0 0,1 0 0,0 0 0,1 0 0,0 0 0,4 19 0,-3-25 0,-1 0 0,0 0 0,1 0 0,-1-1 0,1 1 0,0 0 0,0-1 0,1 0 0,-1 1 0,1-1 0,-1 0 0,5 3 0,-5-5 0,1 1 0,-1-1 0,1 1 0,-1-1 0,1 0 0,0 0 0,-1 0 0,1 0 0,0 0 0,0-1 0,0 0 0,0 1 0,0-1 0,0 0 0,-1 0 0,1 0 0,0-1 0,5 0 0,-4 0 0,1 0 0,-1-1 0,0 1 0,0-1 0,0 0 0,0 0 0,-1 0 0,1 0 0,0-1 0,-1 1 0,0-1 0,0 0 0,1 0 0,-2 0 0,4-4 0,1-4 0,-1 0 0,0 1 0,8-22 0,-1 2 0,-13 30 0,0 0 0,0-1 0,0 1 0,1 0 0,-1 0 0,0-1 0,0 1 0,0 0 0,0 0 0,0-1 0,0 1 0,0 0 0,0 0 0,1-1 0,-1 1 0,0 0 0,0 0 0,0 0 0,1 0 0,-1-1 0,0 1 0,0 0 0,0 0 0,1 0 0,-1 0 0,0 0 0,0-1 0,1 1 0,-1 0 0,0 0 0,0 0 0,1 0 0,-1 0 0,0 0 0,0 0 0,1 0 0,-1 0 0,0 0 0,0 0 0,1 0 0,-1 0 0,1 1 0,5 11 0,1 23 0,-7-35 0,31 333 0,-31-287 0,-1-1 0,-2 1 0,-2-1 0,-3 0 0,-16 58 0,19-87 0,-1-1 0,0 0 0,-2-1 0,1 1 0,-2-1 0,0-1 0,0 0 0,-1 0 0,-1-1 0,-16 15 0,20-21 0,0 0 0,-1 0 0,0-1 0,0 0 0,0 0 0,-1-1 0,0 0 0,1 0 0,-2-1 0,1-1 0,0 1 0,0-1 0,-1-1 0,1 0 0,-1 0 0,1-1 0,-1 0 0,-15-3 0,19 2 0,0 0 0,1-1 0,-1 0 0,1 0 0,0 0 0,-1-1 0,1 0 0,0 0 0,1 0 0,-1 0 0,0-1 0,1 0 0,0 0 0,0 0 0,0 0 0,0-1 0,1 0 0,0 1 0,0-1 0,0-1 0,1 1 0,-1 0 0,1-1 0,0 1 0,-1-10 0,0 1 0,0 1 0,2-1 0,0 0 0,0 0 0,1 1 0,1-1 0,0 0 0,1 1 0,7-27 0,17-27-1365,3 7-5461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24575,'-9'26'0,"-23"82"0,29-95 0,1-1 0,0 0 0,1 1 0,0-1 0,1 1 0,3 20 0,-3-31 0,1 1 0,-1-1 0,1 1 0,0-1 0,-1 1 0,1-1 0,0 0 0,1 1 0,-1-1 0,0 0 0,1 0 0,2 4 0,-3-5 0,0-1 0,0 1 0,0 0 0,1 0 0,-1-1 0,0 1 0,0 0 0,0-1 0,1 1 0,-1-1 0,0 0 0,1 1 0,-1-1 0,1 0 0,-1 0 0,0 0 0,3 0 0,0-1 0,-1 1 0,1-1 0,-1-1 0,0 1 0,1 0 0,-1-1 0,0 0 0,0 0 0,0 0 0,0 0 0,0 0 0,0 0 0,-1-1 0,1 1 0,-1-1 0,3-3 0,5-9 0,-1 0 0,-1-1 0,-1 1 0,0-2 0,10-32 0,12-30 0,-28 78 0,-1 0 0,0 0 0,1 0 0,-1 0 0,1-1 0,-1 1 0,1 0 0,0 0 0,-1 1 0,1-1 0,0 0 0,0 0 0,-1 0 0,1 0 0,0 1 0,0-1 0,0 0 0,0 1 0,0-1 0,0 1 0,0-1 0,0 1 0,1-1 0,-1 1 0,0 0 0,0-1 0,0 1 0,0 0 0,0 0 0,1 0 0,-1 0 0,0 0 0,0 0 0,0 0 0,0 1 0,1-1 0,-1 0 0,0 1 0,0-1 0,0 1 0,0-1 0,0 1 0,0-1 0,0 1 0,0 0 0,0-1 0,0 1 0,1 1 0,6 6 0,-1-1 0,1 1 0,-1 1 0,8 12 0,-6-8 0,-4-7 0,13 17 0,30 30 0,-43-48 0,0 0 0,0-1 0,0 0 0,1 0 0,-1 0 0,1-1 0,0 1 0,0-1 0,0-1 0,0 1 0,1-1 0,9 2 0,-14-4 0,0 0 0,0 1 0,-1-1 0,1 0 0,0 0 0,0 0 0,0-1 0,0 1 0,-1 0 0,1-1 0,0 1 0,0-1 0,-1 0 0,1 1 0,0-1 0,-1 0 0,1 0 0,-1 0 0,1 0 0,-1 0 0,1-1 0,-1 1 0,0 0 0,2-2 0,-2 0 0,1 0 0,-1-1 0,1 1 0,-1 0 0,0-1 0,0 1 0,-1-1 0,1 1 0,-1-1 0,0 1 0,0-7 0,-1-6 0,-1 0 0,0 1 0,-2-1 0,-6-19 0,9 29-91,-1 1 0,0-1 0,0 1 0,0 0 0,0 0 0,-1 0 0,0 0 0,0 0 0,-1 0 0,1 1 0,-1 0 0,0 0 0,0 0 0,-9-7 0,-2 5-6735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24575,'52'40'0,"-45"-35"0,0-1 0,0 0 0,0 0 0,0-1 0,1 1 0,-1-2 0,13 4 0,-18-6 0,0 1 0,0-1 0,0 0 0,0 0 0,0 0 0,0 0 0,0 0 0,0 0 0,0-1 0,0 1 0,0-1 0,0 1 0,0-1 0,0 0 0,-1 1 0,1-1 0,0 0 0,0 0 0,-1-1 0,1 1 0,-1 0 0,1 0 0,-1-1 0,0 1 0,1-1 0,-1 1 0,0-1 0,0 0 0,0 1 0,0-1 0,0 0 0,0 0 0,-1 0 0,1 0 0,0-2 0,1-5 0,0 0 0,0 0 0,-1 0 0,0 0 0,-1 0 0,0 0 0,0 0 0,-1 0 0,-3-14 0,3 20 0,1 0 0,-1 0 0,0 0 0,0 0 0,0 0 0,-1 0 0,1 0 0,-1 0 0,1 0 0,-1 1 0,0-1 0,0 1 0,0-1 0,-1 1 0,1 0 0,-1 0 0,1 0 0,-1 0 0,1 0 0,-1 0 0,0 1 0,0 0 0,0-1 0,0 1 0,0 0 0,0 0 0,0 1 0,-1-1 0,1 1 0,-4-1 0,4 1 0,0 1 0,-1-1 0,1 1 0,0 0 0,-1 0 0,1 0 0,0 0 0,0 0 0,0 1 0,0 0 0,0-1 0,0 1 0,1 0 0,-1 0 0,0 1 0,1-1 0,0 0 0,-1 1 0,1-1 0,0 1 0,1 0 0,-1 0 0,0 0 0,1 0 0,-1 0 0,1 0 0,0 0 0,-1 5 0,-1 2 0,1-1 0,0 1 0,0-1 0,1 1 0,0 0 0,1 0 0,0 0 0,2 17 0,0-18-44,1 1 0,0-1 0,0 0 0,1 0 0,0-1 0,1 1 0,0-1 0,0 0 0,1 0 0,0 0 0,0-1 0,1 0 0,0 0 0,0-1 0,0 1 0,1-2 0,0 1 0,0-1-1,1 0 1,-1-1 0,1 0 0,0-1 0,0 1 0,1-2 0,-1 1 0,1-1 0,-1-1 0,1 0 0,-1 0 0,14-1 0,4-4-6782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20 24575,'-14'0'0,"0"1"0,0 1 0,0 0 0,0 0 0,0 1 0,1 1 0,-1 1 0,-20 9 0,29-12 0,1 0 0,0 1 0,0-1 0,0 1 0,0 0 0,0 0 0,1 0 0,-1 1 0,1-1 0,0 1 0,0-1 0,0 1 0,1 0 0,-1 1 0,1-1 0,0 0 0,0 1 0,0-1 0,1 1 0,0-1 0,0 1 0,0 0 0,0-1 0,1 1 0,-1 0 0,1 0 0,1-1 0,0 10 0,1-9 0,0 1 0,0-1 0,0 0 0,0 1 0,1-1 0,0 0 0,0-1 0,0 1 0,1-1 0,-1 1 0,1-1 0,0 0 0,0 0 0,1-1 0,-1 1 0,1-1 0,0 0 0,0 0 0,0-1 0,6 3 0,9 4 0,-1-2 0,1-1 0,0 0 0,26 3 0,-23-6 0,-1 0 0,1-2 0,0 0 0,0-2 0,0 0 0,0-2 0,-1 0 0,36-11 0,-49 11 0,1-1 0,-1 1 0,-1-2 0,1 1 0,-1-1 0,1-1 0,-1 0 0,-1 0 0,14-13 0,-17 14 0,1-1 0,-1 0 0,0-1 0,0 1 0,-1-1 0,1 1 0,-2-1 0,1 0 0,-1 0 0,0-1 0,0 1 0,-1 0 0,0-1 0,0-9 0,-1 12 0,-1 0 0,1 0 0,-1 0 0,0 0 0,-1 0 0,1 0 0,-1 1 0,0-1 0,0 1 0,0-1 0,-1 1 0,1 0 0,-1 0 0,0 0 0,0 0 0,-1 0 0,1 1 0,-1-1 0,0 1 0,0 0 0,0 0 0,0 1 0,0-1 0,-1 1 0,-7-3 0,8 3 0,0 0 0,0 1 0,0 0 0,0 0 0,0 0 0,-1 0 0,1 0 0,0 1 0,0 0 0,0 0 0,-1 0 0,1 1 0,0-1 0,0 1 0,0 0 0,0 0 0,0 0 0,0 1 0,0 0 0,0-1 0,0 1 0,1 1 0,-1-1 0,1 0 0,-1 1 0,1 0 0,0 0 0,0 0 0,0 0 0,-3 5 0,3-3 0,-1 0 0,2 0 0,-1 0 0,0 1 0,1-1 0,0 1 0,1-1 0,-1 1 0,1 0 0,0 0 0,0 0 0,1 0 0,0-1 0,0 1 0,0 0 0,1 0 0,0 0 0,0 0 0,0 0 0,1-1 0,0 1 0,0-1 0,0 1 0,1-1 0,-1 0 0,1 0 0,1 0 0,-1 0 0,1 0 0,0-1 0,0 1 0,0-1 0,0 0 0,1-1 0,0 1 0,0-1 0,0 0 0,0 0 0,0 0 0,7 2 0,-4-3 0,0 1 0,0-1 0,1-1 0,-1 1 0,0-2 0,1 1 0,-1-1 0,1 0 0,-1-1 0,0 0 0,1 0 0,-1-1 0,10-3 0,-13 3 0,0 0 0,0 0 0,-1-1 0,1 0 0,-1 0 0,1 0 0,-1 0 0,0-1 0,0 1 0,-1-1 0,1 0 0,-1-1 0,0 1 0,0 0 0,0-1 0,0 0 0,-1 0 0,0 1 0,0-1 0,0-1 0,1-6 0,0-4 0,-2 13 0,-1 5 0,3 28 0,-1-25 0,1 0 0,-1 0 0,1 0 0,0 0 0,0 0 0,0-1 0,1 0 0,0 1 0,0-1 0,0 0 0,0-1 0,0 1 0,1-1 0,0 0 0,-1 0 0,1 0 0,0-1 0,1 0 0,-1 0 0,8 2 0,-6-1 0,0-1 0,0-1 0,0 1 0,1-1 0,-1-1 0,0 1 0,0-1 0,1 0 0,-1-1 0,0 0 0,0 0 0,0 0 0,0-1 0,0 0 0,12-5 0,-16 4 0,0 1 0,0-1 0,1 0 0,-2 0 0,1 0 0,0 0 0,0-1 0,-1 1 0,0-1 0,0 1 0,0-1 0,0 0 0,0 0 0,-1 1 0,0-1 0,0-1 0,0 1 0,1-6 0,-1-5 0,1 0 0,-2 0 0,-2-25 0,2 49 0,0 0 0,1 1 0,0-1 0,0 0 0,6 18 0,-5-23 0,0 0 0,1 1 0,-1-1 0,1 0 0,0 0 0,0-1 0,0 1 0,0 0 0,1-1 0,0 0 0,-1 0 0,1 0 0,0 0 0,8 3 0,-10-5 0,1 0 0,0 0 0,0-1 0,-1 1 0,1 0 0,0-1 0,0 0 0,0 0 0,0 0 0,0 0 0,-1 0 0,1 0 0,0-1 0,0 0 0,0 1 0,-1-1 0,1 0 0,0 0 0,-1-1 0,1 1 0,-1 0 0,1-1 0,-1 0 0,0 1 0,1-1 0,1-2 0,2-3 0,0 0 0,-1 0 0,1-1 0,-2 0 0,1 0 0,-1 0 0,0 0 0,-1-1 0,4-14 0,14-29 0,-20 51 0,-1 0 0,0 0 0,1 0 0,-1 0 0,1 0 0,0 1 0,-1-1 0,1 0 0,0 0 0,-1 1 0,1-1 0,0 1 0,0-1 0,-1 0 0,1 1 0,0 0 0,0-1 0,0 1 0,0-1 0,0 1 0,0 0 0,0 0 0,0-1 0,0 1 0,0 0 0,0 0 0,0 0 0,0 0 0,0 0 0,0 0 0,-1 0 0,1 1 0,0-1 0,0 0 0,0 1 0,0-1 0,0 0 0,0 1 0,0-1 0,1 1 0,4 3 0,0 0 0,0 1 0,-1 0 0,8 7 0,-7-6 0,60 55-1365,-33-34-5461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58 24575,'-12'-8'0,"0"0"0,0 1 0,-1 1 0,0 0 0,0 1 0,0 1 0,-1 0 0,-22-4 0,31 7 0,-1 1 0,1 0 0,-1 0 0,1 0 0,0 0 0,-1 1 0,1 0 0,-1 0 0,1 0 0,0 1 0,0 0 0,0 0 0,0 0 0,0 0 0,0 1 0,0 0 0,1 0 0,0 0 0,-1 1 0,1-1 0,0 1 0,1 0 0,-1 0 0,1 1 0,-4 4 0,5-5 0,-1 0 0,1 0 0,-1 0 0,1 1 0,1-1 0,-1 0 0,1 1 0,-1 0 0,1-1 0,0 1 0,1 0 0,-1-1 0,1 1 0,0 0 0,0 0 0,1-1 0,-1 1 0,1 0 0,0-1 0,0 1 0,1 0 0,-1-1 0,1 0 0,0 1 0,1-1 0,-1 0 0,0 0 0,1 0 0,0 0 0,0-1 0,0 1 0,1-1 0,-1 1 0,1-1 0,0 0 0,4 2 0,-3-1 0,1-1 0,-1 0 0,1 0 0,0 0 0,-1-1 0,1 0 0,0 0 0,0-1 0,1 1 0,-1-1 0,0 0 0,0-1 0,1 0 0,-1 0 0,0 0 0,0-1 0,1 0 0,-1 0 0,0 0 0,0-1 0,0 0 0,0 0 0,0-1 0,-1 1 0,1-1 0,-1-1 0,7-4 0,-8 5 0,-1-1 0,0 1 0,0-1 0,0 0 0,-1 0 0,1 0 0,-1 0 0,0 0 0,0-1 0,0 1 0,2-10 0,9-19 0,-13 33 0,1-1 0,-1 1 0,0 0 0,0 0 0,0 0 0,0 0 0,0 0 0,0-1 0,0 1 0,1 0 0,-1 0 0,0 0 0,0 0 0,0 0 0,0 0 0,0-1 0,1 1 0,-1 0 0,0 0 0,0 0 0,0 0 0,1 0 0,-1 0 0,0 0 0,0 0 0,0 0 0,1 0 0,-1 0 0,0 0 0,0 0 0,0 0 0,0 0 0,1 0 0,-1 0 0,0 0 0,0 0 0,0 0 0,1 1 0,-1-1 0,0 0 0,0 0 0,0 0 0,0 0 0,0 0 0,1 0 0,-1 0 0,0 1 0,0-1 0,0 0 0,0 0 0,0 0 0,0 0 0,0 1 0,1-1 0,-1 0 0,0 0 0,0 0 0,0 0 0,0 1 0,6 14 0,-5-14 0,19 60 0,-3 1 0,17 110 0,-5 132 0,-26-258 0,0-17 0,-1 0 0,-2 0 0,0 0 0,-2 0 0,-7 31 0,8-56 0,0 1 0,0-1 0,0 0 0,-1 0 0,0 0 0,0 0 0,0 0 0,0 0 0,-1-1 0,1 1 0,-1-1 0,0 1 0,0-1 0,-6 5 0,7-7 0,0 0 0,0 0 0,0 0 0,-1 0 0,1 0 0,0-1 0,0 1 0,-1-1 0,1 0 0,0 1 0,0-1 0,-1 0 0,1-1 0,0 1 0,-1 0 0,1 0 0,0-1 0,0 0 0,-1 1 0,1-1 0,0 0 0,0 0 0,0 0 0,0 0 0,0 0 0,0-1 0,0 1 0,-2-3 0,-6-5 0,-1-1 0,1-1 0,1 0 0,0 0 0,1-1 0,0 0 0,1 0 0,0-1 0,-8-21 0,4 5 0,1-1 0,1 0 0,-6-44 0,13 53-80,1 0 0,0-1-1,1 1 1,2 0 0,0 0-1,1 0 1,1 0 0,1 0-1,1 1 1,1 0 0,1 0 0,0 1-1,2 0 1,0 0 0,1 1-1,23-30 1,9-4-6746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 24575,'0'-1'0,"0"0"0,-1 0 0,1 0 0,0 0 0,-1 0 0,0 0 0,1 0 0,-1 0 0,1 0 0,-1 0 0,0 0 0,0 0 0,0 0 0,1 1 0,-1-1 0,0 0 0,0 1 0,0-1 0,0 0 0,0 1 0,0 0 0,0-1 0,-1 1 0,1-1 0,0 1 0,0 0 0,0 0 0,0 0 0,0 0 0,-1 0 0,1 0 0,0 0 0,0 0 0,-2 0 0,-39 6 0,38-5 0,0 1 0,0-1 0,1 1 0,-1 1 0,1-1 0,0 0 0,0 1 0,0-1 0,0 1 0,0 0 0,0 0 0,1 0 0,0 1 0,-1-1 0,1 0 0,0 1 0,1 0 0,-1-1 0,0 1 0,1 0 0,0 0 0,0 0 0,0 5 0,0-5 0,0 0 0,1-1 0,-1 1 0,1 0 0,0 0 0,0 0 0,1-1 0,-1 1 0,1 0 0,0 0 0,0-1 0,0 1 0,0 0 0,1-1 0,-1 0 0,1 1 0,0-1 0,0 0 0,0 0 0,0 0 0,1 0 0,-1 0 0,1 0 0,5 3 0,1-1 0,1 0 0,0-1 0,1-1 0,-1 0 0,1 0 0,-1-1 0,1 0 0,13 0 0,-16-2 0,1 1 0,-1 0 0,1 0 0,-1 1 0,0 0 0,0 0 0,0 1 0,0 0 0,0 1 0,0-1 0,-1 2 0,1-1 0,7 7 0,-12-8 0,1 1 0,-1 0 0,0 0 0,-1 0 0,1 0 0,-1 0 0,1 0 0,-1 1 0,-1-1 0,1 1 0,-1 0 0,1-1 0,-1 1 0,-1 0 0,1 0 0,-1 0 0,1 5 0,-2-7 0,1 1 0,-1-1 0,1 0 0,-1 1 0,0-1 0,0 0 0,0 0 0,0 1 0,-1-1 0,0 0 0,1 0 0,-1-1 0,0 1 0,0 0 0,-1-1 0,1 1 0,0-1 0,-1 1 0,0-1 0,1 0 0,-1 0 0,0 0 0,0-1 0,-6 3 0,-13 5 0,1-1 0,-2-2 0,1 0 0,-1-1 0,0-1 0,0-2 0,-32 1 0,54-3-62,0 0 0,0 0 0,0 0 0,0 0 0,0 0 0,-1 0 0,1 0 0,0-1 0,0 1 0,0 0 0,0-1 0,0 1-1,0-1 1,0 1 0,0-1 0,0 1 0,0-1 0,0 0 0,0 1 0,0-1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24575,'1'3'0,"0"0"0,1 0 0,-1-1 0,1 1 0,0-1 0,-1 1 0,1-1 0,0 0 0,0 0 0,1 1 0,-1-2 0,0 1 0,1 0 0,-1 0 0,1-1 0,0 1 0,-1-1 0,1 0 0,0 0 0,0 0 0,5 1 0,-6-1 0,1 0 0,-1 0 0,0-1 0,0 1 0,0-1 0,1 1 0,-1-1 0,0 0 0,1 0 0,-1 0 0,0 0 0,1 0 0,-1-1 0,0 1 0,0-1 0,1 1 0,-1-1 0,0 0 0,0 0 0,0 0 0,0 0 0,0 0 0,0 0 0,0-1 0,0 1 0,0 0 0,-1-1 0,1 0 0,-1 1 0,1-1 0,-1 0 0,1 0 0,-1 0 0,1-2 0,-1-1 0,0 0 0,0 1 0,0-1 0,-1 0 0,0 0 0,1 1 0,-2-1 0,1 0 0,-1 0 0,1 0 0,-1 1 0,-1-1 0,-2-7 0,3 10 0,1 0 0,-1-1 0,0 1 0,0 0 0,0 0 0,0 0 0,-1 0 0,1 0 0,-1 0 0,1 1 0,-1-1 0,1 0 0,-1 1 0,0-1 0,0 1 0,0 0 0,0-1 0,0 1 0,0 0 0,0 0 0,0 0 0,0 1 0,-1-1 0,1 0 0,0 1 0,-1-1 0,1 1 0,0 0 0,-5 0 0,5 1 0,0-1 0,0 1 0,1 0 0,-1 0 0,0 0 0,1 0 0,-1 0 0,0 0 0,1 1 0,0-1 0,-1 1 0,1-1 0,0 1 0,-1-1 0,1 1 0,0-1 0,0 1 0,0 0 0,1 0 0,-1 0 0,0-1 0,1 1 0,-1 0 0,0 3 0,-1 3 0,1 0 0,0 0 0,0 1 0,0 13 0,2-15 0,1 1 0,-1-1 0,1 0 0,0 0 0,1 0 0,0 0 0,0 0 0,0-1 0,1 1 0,0-1 0,0 0 0,1 0 0,-1 0 0,1 0 0,1-1 0,-1 0 0,1 0 0,0-1 0,0 1 0,0-1 0,1-1 0,10 6 0,-12-7 0,1 1 0,-1-1 0,1 0 0,0 0 0,0-1 0,0 1 0,0-1 0,0-1 0,0 1 0,0-1 0,1 0 0,-1 0 0,0-1 0,0 0 0,0 0 0,0-1 0,0 1 0,0-1 0,-1 0 0,1-1 0,0 1 0,-1-1 0,0 0 0,0-1 0,0 1 0,0-1 0,7-7 0,-3-1 0,-1 1 0,0-1 0,-1-1 0,-1 1 0,0-1 0,0 0 0,-1-1 0,-1 1 0,0-1 0,-1 0 0,2-20 0,-1-5 0,-2 0 0,-5-73 0,3 108 0,0 1 0,0-1 0,0 0 0,0 1 0,-1-1 0,0 0 0,1 1 0,-1-1 0,-1 1 0,1-1 0,0 1 0,-4-6 0,5 9 0,0 0 0,0 0 0,0 0 0,-1 0 0,1 0 0,0 0 0,0 0 0,0 0 0,-1 0 0,1 0 0,0 0 0,0 0 0,0 0 0,-1 0 0,1 0 0,0 0 0,0 0 0,0 0 0,-1 0 0,1 0 0,0 0 0,0 0 0,0 0 0,0 0 0,-1 1 0,1-1 0,0 0 0,0 0 0,0 0 0,0 0 0,0 0 0,-1 0 0,1 1 0,0-1 0,0 0 0,0 0 0,0 0 0,0 0 0,0 1 0,0-1 0,0 0 0,0 0 0,0 0 0,0 1 0,0-1 0,-1 0 0,1 0 0,0 0 0,1 1 0,-1-1 0,-5 19 0,1-1 0,1 1 0,1 0 0,1 0 0,2 36 0,0-12 0,-2-21 0,0 37 0,1-1 0,18 113 0,-14-161 0,-1-20 0,0-21 0,-2-5 0,-1 13 0,1 0 0,1 0 0,9-38 0,-9 55 0,0-1 0,0 1 0,1-1 0,0 1 0,0 0 0,0 0 0,1 0 0,0 0 0,0 1 0,1-1 0,0 1 0,-1 0 0,2 1 0,-1-1 0,0 1 0,12-7 0,-5 5-273,1 1 0,0 0 0,0 0 0,18-3 0,6 1-6553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24575,'97'215'0,"-85"-191"0,14 27 0,-25-48 0,1 0 0,0 0 0,0 0 0,1 0 0,-1-1 0,0 1 0,1-1 0,0 0 0,-1 1 0,1-1 0,6 3 0,-8-5 0,0 1 0,0-1 0,1 0 0,-1 0 0,0 0 0,0 0 0,0 0 0,1 0 0,-1 0 0,0 0 0,0 0 0,0-1 0,0 1 0,0 0 0,1-1 0,-1 1 0,0-1 0,0 1 0,0-1 0,0 0 0,0 1 0,0-1 0,0 0 0,-1 0 0,1 0 0,0 0 0,0 1 0,0-3 0,19-30 0,-8 3 0,-1 0 0,-1-1 0,-1 0 0,7-55 0,-9 29 0,-2-103 0,-5 148 0,-1-1 0,-1 0 0,-3-15 0,4 25 0,1 0 0,-1 0 0,-1 0 0,1 0 0,0 0 0,-1 1 0,0-1 0,-2-3 0,3 5 0,0 0 0,1 0 0,-1 0 0,0 1 0,0-1 0,0 1 0,0-1 0,0 0 0,0 1 0,0 0 0,0-1 0,0 1 0,0-1 0,0 1 0,0 0 0,0 0 0,0 0 0,0 0 0,0 0 0,-1 0 0,1 0 0,0 0 0,0 0 0,-1 1 0,-1 0 0,1 0 0,-1 0 0,1 1 0,-1-1 0,1 1 0,0 0 0,-1 0 0,1-1 0,0 2 0,0-1 0,0 0 0,1 0 0,-1 1 0,0-1 0,1 1 0,0-1 0,-1 1 0,1-1 0,0 1 0,0 4 0,-3 3 0,2 0 0,-1 0 0,2 0 0,-2 15 0,3-15-59,1 0 0,0 0-1,0 0 1,1-1-1,1 1 1,-1 0 0,2-1-1,-1 0 1,1 0 0,0 0-1,1 0 1,0-1 0,1 1-1,0-1 1,0-1-1,0 1 1,1-1 0,0 0-1,1 0 1,0-1 0,-1 0-1,18 9 1,16 7-6767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184 181 24575,'20'-73'0,"-19"65"0,0 1 0,0-1 0,0 1 0,-1-1 0,0 0 0,-1 1 0,-2-14 0,3 20 0,-1-1 0,1 0 0,-1 1 0,1-1 0,-1 1 0,1-1 0,-1 1 0,0-1 0,0 1 0,0-1 0,0 1 0,0 0 0,0-1 0,0 1 0,0 0 0,-1 0 0,1 0 0,0 0 0,-1 0 0,1 0 0,-1 0 0,1 0 0,-1 1 0,1-1 0,-1 0 0,0 1 0,1 0 0,-1-1 0,0 1 0,1 0 0,-1 0 0,0 0 0,1 0 0,-1 0 0,0 0 0,1 0 0,-1 1 0,0-1 0,1 0 0,-1 1 0,0 0 0,-1 0 0,-4 2 0,1 0 0,-1 1 0,1-1 0,0 1 0,1 0 0,-1 0 0,1 1 0,0 0 0,-5 5 0,-1 4 0,1 0 0,1 1 0,1 0 0,0 0 0,1 1 0,0 0 0,-5 21 0,9-26 0,0-1 0,1 1 0,1 0 0,-1 0 0,2 0 0,-1 0 0,1 0 0,1 0 0,0 0 0,1 0 0,0 0 0,5 14 0,-5-20 0,0 0 0,1-1 0,-1 1 0,1-1 0,0 0 0,0 0 0,0 0 0,1 0 0,0 0 0,-1-1 0,1 0 0,0 1 0,1-2 0,-1 1 0,9 4 0,-5-4 0,-1 0 0,1-1 0,0 0 0,0 0 0,0-1 0,0 0 0,0 0 0,0-1 0,14-1 0,-14 1 0,1-1 0,0-1 0,-1 1 0,0-1 0,1-1 0,-1 1 0,0-2 0,0 1 0,-1-1 0,1 0 0,-1 0 0,0-1 0,0 0 0,0-1 0,-1 1 0,1-1 0,-1 0 0,-1-1 0,10-13 0,-10 8 0,0 0 0,-1 0 0,-1 0 0,0-1 0,0 1 0,-1-1 0,-1 0 0,0 0 0,-1 0 0,0 0 0,-1 1 0,-1-1 0,0 0 0,0 1 0,-8-22 0,10 32 0,-1 1 0,1-1 0,-1 1 0,1-1 0,-1 1 0,0-1 0,0 1 0,0 0 0,0-1 0,0 1 0,0 0 0,0 0 0,0 0 0,0 0 0,0 0 0,-1 0 0,1 0 0,0 0 0,-1 0 0,-2-1 0,3 2 0,0 1 0,0-1 0,0 0 0,0 0 0,0 1 0,0-1 0,0 0 0,0 1 0,0-1 0,0 1 0,0 0 0,0-1 0,0 1 0,1 0 0,-1-1 0,0 1 0,0 0 0,1 0 0,-1 0 0,0-1 0,1 1 0,-1 2 0,-3 4 0,0 1 0,0-1 0,1 1 0,0 0 0,1 0 0,-2 11 0,2-11 0,1 0 0,1 0 0,-1 1 0,1-1 0,0 1 0,1-1 0,0 0 0,1 1 0,-1-1 0,1 0 0,1 0 0,0 0 0,0 0 0,0-1 0,1 1 0,0-1 0,1 0 0,0 0 0,0 0 0,0-1 0,1 0 0,-1 0 0,2 0 0,-1-1 0,1 1 0,-1-2 0,2 1 0,-1-1 0,0 0 0,1 0 0,-1-1 0,1 0 0,0-1 0,0 1 0,1-1 0,-1-1 0,0 0 0,0 0 0,14-1 0,-18 0 0,0 0 0,-1-1 0,1 1 0,0-1 0,-1 0 0,1 0 0,0 0 0,-1 0 0,1-1 0,-1 0 0,0 0 0,0 0 0,1 0 0,-1 0 0,-1 0 0,1-1 0,0 1 0,0-1 0,-1 0 0,0 0 0,1 0 0,-1 0 0,0 0 0,-1-1 0,1 1 0,0-1 0,-1 1 0,0-1 0,0 1 0,1-6 0,2-11 0,-2 0 0,0-1 0,-1 1 0,-2-32 0,0 7 0,1 39 0,2-29 0,-2 34 0,0-1 0,0 0 0,0 1 0,1-1 0,-1 1 0,0-1 0,1 0 0,-1 1 0,1-1 0,0 1 0,-1-1 0,1 1 0,0 0 0,0-1 0,2-1 0,-2 4 0,0-1 0,0 1 0,0 0 0,0 0 0,0 0 0,-1 0 0,1 1 0,0-1 0,-1 0 0,1 0 0,0 0 0,-1 1 0,0-1 0,1 2 0,-1-3 0,16 50 0,8 26 0,-22-70 0,1 0 0,0 0 0,0-1 0,0 1 0,1-1 0,0 0 0,0 0 0,0 0 0,7 5 0,-10-9 0,0 0 0,0 0 0,0 0 0,0 0 0,0 0 0,1-1 0,-1 1 0,0 0 0,1-1 0,-1 1 0,1-1 0,-1 0 0,0 1 0,1-1 0,-1 0 0,1 0 0,-1 0 0,1 0 0,-1 0 0,1 0 0,-1 0 0,1-1 0,-1 1 0,0 0 0,3-2 0,-1 0 0,-1 1 0,1-1 0,-1 0 0,0 0 0,1-1 0,-1 1 0,0 0 0,0-1 0,0 1 0,-1-1 0,3-4 0,2-6 0,0 0 0,-1-1 0,-1 0 0,3-16 0,-3 8 0,2-42 0,6 88 0,5 23 0,-17-46 0,6 14 0,0-1 0,0 1 0,10 13 0,-15-25 0,1 0 0,0 0 0,0-1 0,0 1 0,0 0 0,0-1 0,0 1 0,1-1 0,-1 0 0,1 0 0,0 0 0,-1 0 0,1 0 0,0-1 0,0 1 0,1-1 0,-1 0 0,0 1 0,0-2 0,6 2 0,-6-2 0,-1-1 0,1 0 0,-1 1 0,0-1 0,1 0 0,-1-1 0,0 1 0,0 0 0,0-1 0,0 1 0,0-1 0,0 1 0,0-1 0,0 0 0,0 0 0,-1 0 0,1 0 0,-1 0 0,0 0 0,1 0 0,-1-1 0,0 1 0,0 0 0,-1-1 0,1 1 0,0-1 0,0-2 0,3-10 0,-1-1 0,2-29 0,-3-43 0,-2 118 0,-1-17 0,1 0 0,0 1 0,1-1 0,4 21 0,-3-30 0,-1 1 0,0-1 0,1 1 0,0-1 0,0 0 0,0 0 0,1 0 0,-1 0 0,1 0 0,0-1 0,0 1 0,0-1 0,1 0 0,-1 0 0,1 0 0,0 0 0,0-1 0,7 5 0,-6-5 0,0 0 0,-1 0 0,1 0 0,0-1 0,0 0 0,0 0 0,0 0 0,0 0 0,0-1 0,0 0 0,0 0 0,0 0 0,0-1 0,0 1 0,0-1 0,0-1 0,0 1 0,0-1 0,-1 1 0,1-1 0,5-4 0,-3 2 0,0-1 0,-1 0 0,0 0 0,0-1 0,0 0 0,0 0 0,-1-1 0,0 1 0,-1-1 0,1 0 0,-1 0 0,3-9 0,1 6 0,-4 20 0,-4 32 0,0-34 0,16 618 0,-9-558 0,0-11 0,-1 78 0,-6-126 0,-1-1 0,0 1 0,-4 14 0,5-22 0,0 0 0,0 0 0,0-1 0,0 1 0,0 0 0,0 0 0,-1-1 0,1 1 0,0 0 0,-1-1 0,1 1 0,0 0 0,-1 0 0,1-1 0,-1 1 0,1-1 0,-1 1 0,1 0 0,-1-1 0,0 1 0,1-1 0,-1 0 0,1 1 0,-1-1 0,0 1 0,0-1 0,1 0 0,-1 1 0,0-1 0,0 0 0,1 0 0,-1 0 0,0 0 0,0 0 0,1 0 0,-1 0 0,0 0 0,0 0 0,0 0 0,1 0 0,-1 0 0,0 0 0,0 0 0,1-1 0,-1 1 0,0 0 0,1-1 0,-1 1 0,0-1 0,1 1 0,-1-1 0,0 1 0,1-1 0,-1 0 0,-5-4 0,1-1 0,0 0 0,0 0 0,1-1 0,-1 1 0,1-1 0,1 0 0,-1 0 0,1 0 0,1-1 0,-1 1 0,0-9 0,-5-19 0,-4-45 0,11 69 0,-2-14 0,1-1 0,1 0 0,1 1 0,1-1 0,1 0 0,2 1 0,0 0 0,2 0 0,1 0 0,1 0 0,0 1 0,2 1 0,1-1 0,1 2 0,1-1 0,1 2 0,20-25 0,-6 13-455,1 2 0,35-31 0,-7 15-6371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24575,'5'3'0,"1"1"0,-1 0 0,-1 0 0,1 0 0,0 0 0,-1 1 0,0 0 0,0 0 0,0 0 0,2 6 0,31 61 0,-26-49 0,39 109 0,-38-95 0,1-1 0,29 55 0,-40-88 0,0 1 0,0-1 0,0 0 0,0 0 0,1 0 0,-1 0 0,1-1 0,-1 1 0,1-1 0,0 1 0,0-1 0,0 0 0,1 0 0,6 3 0,-8-5 0,0 0 0,0 0 0,0 1 0,0-1 0,0-1 0,0 1 0,0 0 0,0 0 0,0-1 0,0 1 0,0-1 0,0 0 0,0 1 0,0-1 0,0 0 0,0 0 0,0 0 0,-1-1 0,1 1 0,0 0 0,-1-1 0,1 1 0,-1-1 0,0 1 0,1-1 0,-1 0 0,2-3 0,6-8 0,-1-1 0,-1-1 0,0 1 0,-1-1 0,0-1 0,-1 1 0,4-24 0,0-11 0,2-53 0,-9 75 0,2-6 0,-3-51 0,-1 78 0,-1-1 0,0 0 0,0 0 0,0 1 0,-1-1 0,0 1 0,-1 0 0,0-1 0,0 1 0,0 0 0,-1 1 0,-7-10 0,10 14 0,0 0 0,-1 0 0,0 0 0,1 1 0,-1-1 0,0 1 0,0-1 0,0 1 0,0 0 0,0 0 0,0 0 0,0 0 0,0 0 0,-1 0 0,1 0 0,0 1 0,0-1 0,-1 1 0,1 0 0,0 0 0,-1 0 0,1 0 0,0 0 0,-1 0 0,1 0 0,0 1 0,-1-1 0,1 1 0,0 0 0,0 0 0,0 0 0,-1 0 0,1 0 0,0 0 0,0 0 0,0 1 0,1-1 0,-1 1 0,-3 2 0,0 2 0,-1 0 0,1 0 0,0 0 0,0 1 0,0-1 0,1 1 0,0 1 0,1-1 0,0 0 0,-4 12 0,5-11-65,0 1 0,1 0 0,0 0 0,0 0 0,1 0 0,0 0 0,1-1 0,0 1 0,0 0 0,1 0 0,0 0 0,1-1 0,-1 1 0,2-1 0,-1 0 0,1 0 0,0 0 0,1 0 0,0-1 0,9 11 0,17 13-6761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9 0,0 15 0,0 7 0,0 9 0,0 2 0,0 0 0,0-2 0,0-7 0,0-17 0,0-14-8191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 24575,'-18'5'0,"-6"5"0,1 6 0,5 4 0,5 4 0,9-2 0,10-6 0,13-4 0,8-14 0,3-12 0,-3-6 0,-6-6 0,-7-1 0,-15 2 0,-20 11 0,-15 17 0,-3 7-8191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356 117 24575,'54'-107'0,"-51"99"0,-7 7 0,-12 11 0,-5 8 0,0 1 0,1 1 0,1 0 0,-17 26 0,-59 102 0,65-94 0,2 2 0,3 1 0,3 1 0,2 0 0,-17 83 0,31-109 0,1 0 0,1 1 0,2-1 0,1 1 0,1-1 0,2 1 0,2-1 0,1 1 0,1-1 0,1-1 0,24 61 0,-22-73-114,0-1 1,2 0-1,0 0 0,1-1 0,0-1 1,2 0-1,0 0 0,0-2 0,1 0 1,1 0-1,26 15 0,18 5-6712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24575,'5'14'0,"-1"1"0,0-1 0,0 1 0,-2-1 0,0 1 0,0 0 0,-2 26 0,1-12 0,2 183 0,-3-279 0,1-137 0,-1 199 0,0 0 0,0 0 0,1 0 0,0 0 0,3-8 0,-4 12 0,1 0 0,-1 1 0,0-1 0,0 1 0,1-1 0,-1 1 0,0-1 0,1 1 0,-1-1 0,1 1 0,-1 0 0,1-1 0,-1 1 0,1-1 0,-1 1 0,1 0 0,-1 0 0,1-1 0,-1 1 0,1 0 0,0-1 0,1 1 0,-1 1 0,0-1 0,0 0 0,0 0 0,0 0 0,0 1 0,0-1 0,0 1 0,0-1 0,0 1 0,0-1 0,0 1 0,0-1 0,0 1 0,0 0 0,1 1 0,18 17 0,-1 2 0,-1 0 0,0 1 0,18 33 0,18 20 0,-45-63 0,2 3 0,1 0 0,0-1 0,22 18 0,-34-31 0,1-1 0,0 1 0,0 0 0,-1-1 0,1 1 0,0-1 0,0 1 0,0-1 0,0 1 0,0-1 0,0 0 0,0 1 0,0-1 0,-1 0 0,1 0 0,0 1 0,0-1 0,0 0 0,0 0 0,0 0 0,0 0 0,0-1 0,0 1 0,0 0 0,0 0 0,0 0 0,0-1 0,0 1 0,0-1 0,0 1 0,0-1 0,0 1 0,0-1 0,-1 1 0,1-1 0,0 0 0,0 1 0,-1-1 0,1 0 0,0 0 0,-1 1 0,1-1 0,-1 0 0,1 0 0,0-1 0,2-5 0,0-1 0,0 1 0,-1-1 0,3-12 0,-5 18 0,34-251 0,-35 279 0,4 86 0,-2-102 0,0 1 0,1-1 0,1 0 0,-1 0 0,1 0 0,1 0 0,0 0 0,8 13 0,-11-20 0,1-1 0,0 0 0,-1 1 0,1-1 0,0 0 0,0 0 0,0 0 0,1 0 0,-1 0 0,0 0 0,1-1 0,-1 1 0,1-1 0,0 0 0,5 2 0,-6-2 0,0-1 0,0 0 0,0 0 0,0 0 0,0 0 0,0 0 0,0 0 0,1-1 0,-1 1 0,0-1 0,0 1 0,0-1 0,0 0 0,-1 0 0,1 0 0,0 0 0,3-2 0,-2 1 0,0-1 0,0 0 0,0 0 0,-1 0 0,1 0 0,-1-1 0,0 1 0,1-1 0,-1 1 0,-1-1 0,1 0 0,-1 0 0,1 1 0,-1-1 0,0 0 0,0 0 0,-1-1 0,1 1 0,-1 0 0,0 0 0,-1-6 0,1 9 0,0-1 0,0 1 0,0-1 0,-1 1 0,1-1 0,0 1 0,-1-1 0,1 1 0,-1-1 0,0 1 0,1-1 0,-1 1 0,0 0 0,0-1 0,0 1 0,0 0 0,0 0 0,0 0 0,0 0 0,0 0 0,-1 0 0,1 0 0,0 0 0,-1 0 0,1 0 0,0 1 0,-1-1 0,-2 0 0,3 1 0,-1 0 0,1 0 0,-1 0 0,1 1 0,-1-1 0,1 0 0,-1 1 0,1-1 0,0 1 0,-1 0 0,1-1 0,0 1 0,-1 0 0,1 0 0,0 0 0,0 0 0,0 0 0,0 0 0,0 0 0,0 0 0,0 0 0,0 1 0,0-1 0,1 0 0,-1 1 0,0-1 0,1 0 0,-1 1 0,1-1 0,-1 2 0,-1 4 0,0 0 0,1 0 0,0 0 0,0 0 0,0 0 0,1 0 0,0 0 0,0 0 0,1 0 0,0 0 0,0 0 0,1 0 0,3 10 0,-4-14 0,0 0 0,1 0 0,-1-1 0,1 1 0,-1 0 0,1 0 0,0-1 0,0 1 0,0-1 0,0 0 0,1 0 0,-1 0 0,1 0 0,-1 0 0,1 0 0,0 0 0,-1-1 0,1 0 0,0 1 0,0-1 0,0 0 0,0 0 0,0-1 0,1 1 0,-1-1 0,0 1 0,0-1 0,0 0 0,0 0 0,1-1 0,-1 1 0,4-1 0,-3 0 0,0-1 0,0 1 0,0 0 0,-1-1 0,1 0 0,0 0 0,-1 0 0,0 0 0,1-1 0,-1 1 0,0-1 0,0 0 0,0 0 0,-1 0 0,1 0 0,-1 0 0,1-1 0,-1 1 0,0-1 0,0 1 0,-1-1 0,1 0 0,1-7 0,-2 6 0,1 0 0,-1 0 0,-1 0 0,1 0 0,-1-1 0,0 1 0,0 0 0,0 0 0,-1 0 0,0 0 0,0 0 0,0 0 0,0 0 0,-1 0 0,0 0 0,0 1 0,0-1 0,-5-6 0,-4-1 0,-3-8 0,18 13 0,13 4 0,36 3 0,-34 1 0,0-1 0,1-1 0,33-5 0,-49 5 0,0 0 0,0 0 0,0 0 0,0 0 0,0-1 0,-1 0 0,1 0 0,-1 0 0,1 0 0,-1 0 0,0-1 0,1 1 0,-1-1 0,-1 0 0,1 0 0,0 0 0,-1 0 0,1-1 0,-1 1 0,0-1 0,0 1 0,-1-1 0,3-4 0,-4 7 0,1 0 0,-1 0 0,0 0 0,1 0 0,-1 0 0,0 0 0,1 0 0,-1 0 0,0 0 0,0 0 0,0 0 0,0 0 0,0 0 0,0 0 0,0 0 0,-1 0 0,1 0 0,0 0 0,0 0 0,-1 0 0,1 0 0,-1 0 0,1 0 0,-1 0 0,0-2 0,0 3 0,0 1 0,0-1 0,0 0 0,0 0 0,0 0 0,0 1 0,0-1 0,1 0 0,-1 1 0,0-1 0,0 1 0,1-1 0,-1 1 0,0-1 0,0 1 0,1 0 0,-1-1 0,1 1 0,-1 0 0,0 0 0,1-1 0,0 1 0,-1 0 0,1 0 0,-1 0 0,1-1 0,0 1 0,0 0 0,-1 0 0,1 0 0,0 1 0,-8 22 0,2 1 0,0 0 0,2 0 0,1 0 0,1 1 0,1-1 0,1 1 0,5 40 0,-4-60 0,-1-1 0,0 1 0,1 0 0,-1 0 0,2-1 0,-1 1 0,0-1 0,1 1 0,0-1 0,1 1 0,-1-1 0,1 0 0,6 9 0,-9-14 0,0 0 0,0 0 0,0 1 0,1-1 0,-1 0 0,0 0 0,0 0 0,1 1 0,-1-1 0,0 0 0,1 0 0,-1 0 0,0 0 0,0 0 0,1 0 0,-1 0 0,0 1 0,1-1 0,-1 0 0,0 0 0,1 0 0,-1 0 0,0 0 0,0 0 0,1 0 0,-1-1 0,0 1 0,1 0 0,-1 0 0,0 0 0,1 0 0,-1 0 0,0 0 0,0-1 0,1 1 0,-1 0 0,0 0 0,0 0 0,1-1 0,6-14 0,-2-20 0,-5 24 0,1-1 0,1 0 0,0 1 0,1-1 0,0 1 0,8-21 0,-9 28 0,1-1 0,0 1 0,0 0 0,0 0 0,0 0 0,0 0 0,1 1 0,0-1 0,0 1 0,0 0 0,0 0 0,0 1 0,1-1 0,-1 1 0,1 0 0,-1 0 0,1 0 0,8-1 0,-11 2 0,1 0 0,0 0 0,0 1 0,-1-1 0,1 1 0,0 0 0,0 0 0,0 0 0,0 0 0,-1 0 0,1 0 0,0 1 0,0 0 0,-1-1 0,1 1 0,0 0 0,-1 0 0,1 1 0,4 2 0,-2 0 0,-1 1 0,1 0 0,-1 1 0,0-1 0,0 1 0,0-1 0,3 9 0,-6-12 0,0 0 0,0 0 0,0 0 0,0 0 0,1 0 0,-1 0 0,1 0 0,0 0 0,-1 0 0,1-1 0,0 1 0,0-1 0,0 1 0,0-1 0,0 0 0,1 0 0,-1 0 0,0 0 0,0 0 0,1 0 0,-1-1 0,1 1 0,-1-1 0,0 1 0,1-1 0,-1 0 0,1 0 0,-1 0 0,5-1 0,-4 0 0,1-1 0,0 1 0,-1-1 0,0 0 0,1 0 0,-1 0 0,0 0 0,0-1 0,0 1 0,0-1 0,0 0 0,-1 0 0,1 0 0,-1 0 0,0 0 0,0 0 0,0-1 0,2-4 0,1-3 0,-1-1 0,0 0 0,-1 0 0,0 0 0,-1 0 0,1-19 0,-2 27 0,-2-1 0,1 1 0,0 0 0,-1 0 0,1-1 0,-1 1 0,0 0 0,-1 0 0,1 0 0,-3-4 0,3 6 0,0 0 0,-1 0 0,1 0 0,-1 1 0,1-1 0,-1 0 0,0 1 0,1 0 0,-1-1 0,0 1 0,0 0 0,0 0 0,0 0 0,0 0 0,0 0 0,0 0 0,0 1 0,-1-1 0,1 1 0,-3-1 0,2 1 0,1-1 0,-1 1 0,0 0 0,0 0 0,0 1 0,0-1 0,0 1 0,0-1 0,0 1 0,0 0 0,1 0 0,-1 0 0,0 0 0,1 1 0,-1-1 0,1 1 0,-4 2 0,1 0 0,1 0 0,0 1 0,1-1 0,-1 1 0,1 0 0,0-1 0,0 1 0,-3 9 0,1-2 0,1 0 0,1 0 0,0 0 0,0 1 0,1-1 0,1 0 0,0 24 0,1-32 7,1 0 0,-1 0 0,1 0 0,0 0 0,0 0 0,1 0 0,-1 0 0,1 0 0,0 0 0,0 0 0,0-1 0,0 1 0,1-1 0,-1 0 0,1 1 0,5 3 1,-2-2-173,-1-1 0,1 0 0,0-1 0,1 1 0,-1-1 0,1 0 0,-1-1 0,14 4 0,20 2-6661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24575,'-9'0'0,"-3"5"0,6 9 0,2 8 0,4 0-8191</inkml:trace>
  <inkml:trace contextRef="#ctx0" brushRef="#br0" timeOffset="1">0 418 24575,'9'-4'0,"3"-2"-8191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24575,'275'-5'0,"-191"0"0,103-21 0,-186 26 0,6-1 0,-1 0 0,1-1 0,0 0 0,-1 0 0,11-5 0,-16 6 0,0 0 0,0 1 0,0-1 0,0 0 0,0 1 0,-1-1 0,1 0 0,0 0 0,0 0 0,-1 0 0,1 0 0,0 0 0,-1 0 0,1 0 0,-1 0 0,1 0 0,-1 0 0,1 0 0,-1 0 0,0 0 0,0 0 0,0-1 0,0 1 0,1 0 0,-2 0 0,1 0 0,0 0 0,0 0 0,0-1 0,0 1 0,-1 0 0,1 0 0,0 0 0,-1 0 0,1 0 0,-1 0 0,1 0 0,-1 0 0,0 0 0,0 0 0,0-1 0,-4-5 0,0 0 0,-1 0 0,0 0 0,0 1 0,0 0 0,-1 0 0,0 1 0,0 0 0,0 0 0,-1 0 0,1 1 0,-1 0 0,0 1 0,-1-1 0,1 2 0,0-1 0,-1 1 0,-12-1 0,165 36 0,-103-22 0,-34-9 0,0 0 0,-1 0 0,1 1 0,-1 0 0,1 0 0,-1 0 0,0 1 0,0 0 0,9 9 0,-13-12 0,0 1 0,-1 0 0,1 0 0,-1 0 0,0 0 0,1 0 0,-1 0 0,0 0 0,0 0 0,0 0 0,-1 1 0,1-1 0,0 0 0,-1 1 0,0-1 0,1 0 0,-1 1 0,0-1 0,0 0 0,0 1 0,-1-1 0,1 0 0,-1 1 0,1-1 0,-1 0 0,0 1 0,0-1 0,0 0 0,0 0 0,0 0 0,0 0 0,-3 3 0,-13 19 21,-32 32-1,36-43-221,0 1 0,1 1 0,1 0 1,0 0-1,1 1 0,-14 29 0,16-23-6625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24575,'3'1'0,"-1"0"0,1 0 0,-1 0 0,0 1 0,1-1 0,-1 0 0,0 1 0,0 0 0,0-1 0,0 1 0,3 4 0,1 0 0,45 42 0,-2 2 0,-3 2 0,53 78 0,-67-78 0,-32-52 0,0 0 0,0 0 0,0 1 0,0-1 0,0 0 0,0 0 0,1 0 0,-1 0 0,0 0 0,0 0 0,0 0 0,0 0 0,0 0 0,0 0 0,0 0 0,0 0 0,1 1 0,-1-1 0,0 0 0,0 0 0,0 0 0,0 0 0,0 0 0,0 0 0,0 0 0,1 0 0,-1 0 0,0 0 0,0 0 0,0 0 0,0 0 0,0 0 0,0 0 0,0 0 0,1-1 0,-1 1 0,0 0 0,0 0 0,0 0 0,0 0 0,0 0 0,0 0 0,0 0 0,0 0 0,0 0 0,1 0 0,-1 0 0,0-1 0,0 1 0,0 0 0,0 0 0,0 0 0,0 0 0,0 0 0,0 0 0,0 0 0,4-12 0,0-19 0,-4 29 0,11-109 0,-7-185 0,-4 295 0,0-4 0,0 0 0,-1 0 0,1 1 0,-1-1 0,0 0 0,0 0 0,-1 1 0,-2-8 0,4 12 0,0 0 0,0 0 0,0 0 0,0 0 0,0 0 0,0 0 0,0 0 0,-1 0 0,1 0 0,0-1 0,0 1 0,0 0 0,0 0 0,0 0 0,0 0 0,0 0 0,0 0 0,0 0 0,-1 0 0,1 0 0,0 0 0,0 0 0,0 0 0,0 0 0,0 0 0,0 0 0,0 0 0,0 0 0,-1 0 0,1 0 0,0 0 0,0 0 0,0 0 0,0 0 0,0 0 0,0 0 0,0 0 0,0 0 0,-1 0 0,1 0 0,0 0 0,0 0 0,0 0 0,0 0 0,0 1 0,0-1 0,0 0 0,0 0 0,0 0 0,0 0 0,0 0 0,-1 0 0,1 0 0,0 0 0,0 0 0,0 0 0,0 1 0,0-1 0,0 0 0,0 0 0,-4 12 0,1 14 0,4-18-97,1 0-1,0 0 1,0 0-1,1 0 1,0 0-1,0-1 1,1 0-1,0 1 1,0-1-1,1-1 1,0 1-1,0-1 0,8 8 1,19 19-6729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15 0,0 12 0,0 8 0,0 6 0,0-1 0,0-1 0,4-4 0,2-10-8191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24575,'-14'0'0,"-3"5"0,0 5 0,8 6 0,10 5 0,8-2 0,9-3 0,4-5 0,0-9 0,-5-9 0,-5-8 0,-4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50 24575,'0'-18'0,"0"-1"0,0 7 0,-4 14 0,-2 20 0,0 20 0,2 12 0,0 10 0,2 7 0,1 1 0,1-12-8191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4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24575,'96'-80'0,"118"-109"0,-206 181 0,-1-1 0,0 1 0,0-1 0,-1 0 0,9-18 0,-14 26 0,-1-1 0,1 0 0,0 0 0,-1 1 0,1-1 0,-1 0 0,0 0 0,0 0 0,1 0 0,-1 0 0,0 0 0,-1 0 0,1 0 0,0 1 0,-1-1 0,0-3 0,0 3 0,0 1 0,0-1 0,0 1 0,-1-1 0,1 1 0,-1 0 0,1 0 0,0-1 0,-1 1 0,0 0 0,1 0 0,-1 1 0,0-1 0,1 0 0,-1 0 0,0 1 0,0-1 0,0 1 0,0 0 0,-2-1 0,-1 0 0,0 1 0,1-1 0,-1 1 0,0 0 0,1 0 0,-1 0 0,0 1 0,1-1 0,-1 1 0,0 0 0,1 1 0,-1-1 0,1 1 0,0 0 0,-1 0 0,1 0 0,0 1 0,0-1 0,1 1 0,-1 0 0,0 0 0,1 0 0,0 1 0,0-1 0,0 1 0,0 0 0,0 0 0,-3 7 0,3-5 0,1 0 0,0 0 0,0 0 0,1 0 0,-1 0 0,1 1 0,1-1 0,-1 0 0,1 1 0,0-1 0,0 0 0,1 1 0,0-1 0,0 0 0,1 1 0,-1-1 0,1 0 0,1 0 0,-1 0 0,1-1 0,3 7 0,7 4 0,-1-1 0,2 0 0,0-1 0,1 0 0,0-1 0,1-1 0,25 15 0,6 7 0,-45-33 0,-1 0 0,1 0 0,-1 0 0,1 1 0,-1-1 0,0 1 0,1-1 0,-1 1 0,0-1 0,2 4 0,-3-4 0,0-1 0,0 1 0,0-1 0,0 1 0,0-1 0,0 1 0,0-1 0,0 1 0,0-1 0,0 1 0,0 0 0,0-1 0,0 1 0,0-1 0,0 1 0,-1-1 0,1 1 0,0-1 0,0 1 0,-1-1 0,1 1 0,0-1 0,-1 0 0,1 1 0,-1 0 0,-2 1 0,0 0 0,0 0 0,-1 0 0,1-1 0,-1 1 0,1-1 0,-1 0 0,0 0 0,-4 1 0,-34 4 88,33-6-451,0 1 0,0 0-1,-15 5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47 24575,'0'0'0,"-1"-1"0,1 0 0,0 0 0,0 0 0,-1 1 0,1-1 0,0 0 0,-1 0 0,1 1 0,-1-1 0,1 0 0,-1 1 0,1-1 0,-1 1 0,1-1 0,-1 1 0,0-1 0,1 1 0,-1-1 0,0 1 0,1-1 0,-1 1 0,0 0 0,0-1 0,1 1 0,-1 0 0,0 0 0,0-1 0,0 1 0,1 0 0,-1 0 0,0 0 0,0 0 0,0 0 0,1 0 0,-1 0 0,0 1 0,0-1 0,0 0 0,1 0 0,-1 1 0,0-1 0,0 0 0,1 1 0,-1-1 0,0 1 0,1-1 0,-1 1 0,0-1 0,1 1 0,-1-1 0,1 1 0,-1 0 0,1-1 0,-1 2 0,-9 12 0,9-11 0,3-6 0,-1 1 0,-1 1 0,1 0 0,-1-1 0,1 1 0,-1 0 0,1-1 0,-1 1 0,0-1 0,1 1 0,-1-1 0,0 1 0,0-1 0,0 1 0,0-1 0,0 1 0,-1 0 0,1-1 0,0 1 0,-1-1 0,1 1 0,-1-1 0,1 1 0,-1 0 0,0 0 0,0-1 0,1 1 0,-1 0 0,0 0 0,0 0 0,0 0 0,0 0 0,0 0 0,-1 0 0,1 0 0,0 0 0,0 0 0,-1 1 0,1-1 0,0 0 0,-1 1 0,1-1 0,-1 1 0,1 0 0,0-1 0,-1 1 0,1 0 0,-1 0 0,1 0 0,-1 0 0,1 0 0,-1 0 0,1 1 0,-1-1 0,1 0 0,0 1 0,-1-1 0,1 1 0,0-1 0,-1 1 0,1 0 0,0-1 0,-1 1 0,0 1 0,-3 2 0,1 1 0,0-1 0,0 1 0,0 0 0,1 0 0,0 0 0,-1 1 0,2-1 0,-1 1 0,1-1 0,-3 11 0,2-6 0,0 1 0,1-1 0,1 1 0,-1 0 0,2 20 0,0-24 0,1-1 0,0 1 0,0 0 0,1-1 0,0 1 0,0-1 0,0 0 0,1 0 0,0 0 0,0 0 0,1 0 0,-1-1 0,1 1 0,7 7 0,-3-7 0,-1 1 0,1-1 0,0-1 0,0 1 0,0-1 0,1-1 0,0 0 0,0 0 0,10 3 0,7 0 0,1-1 0,0-2 0,0-1 0,0 0 0,1-2 0,31-3 0,-50 1 0,0 1 0,1-1 0,-1-1 0,0 0 0,0 0 0,0-1 0,-1 0 0,1-1 0,-1 1 0,1-2 0,13-9 0,-16 9 0,0 0 0,-1-1 0,1 0 0,-2 0 0,1 0 0,0 0 0,-1-1 0,-1 1 0,1-1 0,-1 0 0,0-1 0,0 1 0,-1 0 0,2-13 0,0 3 0,-2-1 0,0 1 0,0-27 0,-2 39 0,0 0 0,-1 0 0,1 1 0,-1-1 0,0 0 0,0 0 0,0 1 0,-1-1 0,0 1 0,0-1 0,0 1 0,0 0 0,-1-1 0,1 1 0,-1 0 0,0 1 0,-5-6 0,6 7 0,0 1 0,-1 0 0,1 0 0,0 0 0,0 0 0,0 0 0,-1 0 0,1 0 0,0 1 0,-1-1 0,1 1 0,0 0 0,-1-1 0,1 1 0,-1 0 0,1 1 0,0-1 0,-1 0 0,1 1 0,-1-1 0,1 1 0,0 0 0,0 0 0,-1 0 0,1 0 0,0 0 0,0 0 0,0 0 0,0 1 0,0-1 0,0 1 0,1 0 0,-1-1 0,-2 5 0,-2 0 0,1 1 0,-1 0 0,2 0 0,-1 0 0,1 0 0,0 1 0,1 0 0,-5 13 0,6-14 0,0 0 0,0 0 0,1 0 0,0 1 0,1-1 0,0 0 0,0 1 0,0-1 0,1 0 0,0 0 0,0 1 0,1-1 0,3 7 0,-3-9 0,0 0 0,1-1 0,0 1 0,0-1 0,0 0 0,1 0 0,0 0 0,-1-1 0,1 1 0,0-1 0,1 0 0,-1 0 0,0 0 0,1-1 0,0 1 0,0-1 0,-1 0 0,11 2 0,-8-2 0,-1 0 0,1-1 0,0 1 0,0-1 0,1-1 0,-1 1 0,0-1 0,12-2 0,-17 2 0,1-1 0,-1 1 0,0-1 0,1 0 0,-1 0 0,0 0 0,0 0 0,0-1 0,0 1 0,0 0 0,0-1 0,0 0 0,0 1 0,0-1 0,-1 0 0,1 0 0,-1 0 0,1 0 0,-1 0 0,0 0 0,0 0 0,0-1 0,0 1 0,0 0 0,0-1 0,-1 1 0,1-1 0,0-2 0,1-15 0,-1-1 0,0 1 0,-4-33 0,2 59 0,1 1 0,0-1 0,1 1 0,0-1 0,0 1 0,0-1 0,0 1 0,1-1 0,4 8 0,-3-9 0,0 1 0,1-2 0,0 1 0,0 0 0,1-1 0,-1 0 0,1 0 0,0 0 0,0-1 0,0 1 0,1-1 0,-1-1 0,1 1 0,-1-1 0,1 0 0,0 0 0,12 2 0,-15-3 0,1-1 0,-1 0 0,0 1 0,1-2 0,-1 1 0,1 0 0,-1 0 0,0-1 0,1 0 0,-1 0 0,0 0 0,0 0 0,0 0 0,1-1 0,-1 1 0,-1-1 0,1 0 0,0 0 0,0 0 0,-1 0 0,1 0 0,-1-1 0,1 1 0,-1-1 0,0 0 0,0 0 0,-1 1 0,1-1 0,0 0 0,-1 0 0,0-1 0,1 1 0,0-4 0,1-9 0,0-1 0,-1 1 0,0-1 0,-1 0 0,-3-27 0,6 58 0,0 0 0,0-1 0,2 1 0,0-1 0,7 12 0,-9-16 0,1-1 0,0 0 0,0 0 0,0 0 0,1-1 0,0 0 0,1 0 0,0-1 0,0 1 0,0-1 0,14 8 0,-19-13 0,-1 0 0,1-1 0,0 1 0,0-1 0,0 1 0,-1-1 0,1 0 0,0 0 0,0 0 0,0 0 0,0 0 0,0 0 0,0 0 0,0 0 0,-1-1 0,1 1 0,0-1 0,0 1 0,0-1 0,1-1 0,0 0 0,0 0 0,0 0 0,-1-1 0,0 1 0,1-1 0,-1 1 0,0-1 0,0 0 0,0 1 0,2-6 0,2-6 0,-1 0 0,0 0 0,6-29 0,-11 42 0,12-65 0,-12 66 0,0 0 0,0 0 0,0-1 0,0 1 0,-1 0 0,1 0 0,0 0 0,0-1 0,0 1 0,0 0 0,0 0 0,0 0 0,1-1 0,-1 1 0,0 0 0,0 0 0,0 0 0,0 0 0,0-1 0,0 1 0,0 0 0,0 0 0,0 0 0,0 0 0,0-1 0,1 1 0,-1 0 0,0 0 0,0 0 0,0 0 0,0 0 0,0 0 0,1-1 0,-1 1 0,0 0 0,0 0 0,0 0 0,1 0 0,-1 0 0,0 0 0,0 0 0,0 0 0,0 0 0,1 0 0,-1 0 0,0 0 0,1 0 0,6 11 0,11 33 0,-9-21 0,31 48-1365,-20-41-5461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24575,'15'35'0,"-2"1"0,-1 0 0,9 51 0,17 49 0,-37-132 0,1 1 0,-1-1 0,1-1 0,0 1 0,1 0 0,-1 0 0,0-1 0,1 1 0,0-1 0,6 6 0,-8-9 0,0 1 0,0-1 0,0 1 0,1-1 0,-1 1 0,0-1 0,0 0 0,1 1 0,-1-1 0,0 0 0,1 0 0,-1 0 0,0 0 0,1 0 0,-1 0 0,0 0 0,1-1 0,-1 1 0,0 0 0,0-1 0,1 1 0,-1-1 0,0 0 0,0 1 0,0-1 0,1 0 0,-1 0 0,0 1 0,0-1 0,0 0 0,-1 0 0,1 0 0,0 0 0,0 0 0,0-1 0,-1 1 0,2-1 0,26-43 0,8-10 0,-34 51 0,1 1 0,0-1 0,1 1 0,-1 0 0,0 0 0,1 0 0,0 1 0,0-1 0,0 1 0,0 0 0,4-2 0,-7 3 0,0 1 0,1 0 0,-1 0 0,0-1 0,0 1 0,0 0 0,1 0 0,-1 0 0,0 0 0,0 0 0,0 0 0,0 0 0,1 1 0,-1-1 0,0 0 0,0 1 0,0-1 0,0 1 0,0-1 0,0 1 0,0-1 0,0 1 0,0 0 0,0 0 0,1 1 0,1 0 0,-1 1 0,0 0 0,0 0 0,-1 0 0,1 0 0,-1 0 0,1 0 0,1 7 0,0 2 0,0 1 0,-1 0 0,0 23 0,-2-29 0,0 0 0,-1 0 0,0 0 0,0 0 0,-1 0 0,0 0 0,0 0 0,0-1 0,-1 1 0,0-1 0,-6 10 0,7-13 0,0 0 0,0 0 0,0-1 0,-1 1 0,1 0 0,-1-1 0,0 0 0,0 0 0,0 0 0,0 0 0,0 0 0,0 0 0,0-1 0,0 1 0,-1-1 0,1 0 0,-1 0 0,1-1 0,-1 1 0,1-1 0,-1 1 0,1-1 0,-1 0 0,-4-1 0,7 1-29,-1 0-1,1 0 0,0 0 1,-1 0-1,1 0 0,0-1 0,-1 1 1,1-1-1,0 1 0,-1-1 1,1 1-1,0-1 0,0 0 1,0 1-1,0-1 0,0 0 1,0 0-1,0 0 0,0 0 1,0 0-1,0 0 0,0 0 1,0 0-1,1 0 0,-1 0 1,0 0-1,1-1 0,-1 1 1,1 0-1,0-1 0,-1 1 0,1 0 1,0-1-1,0 1 0,0 0 1,0-1-1,0 1 0,0 0 1,0-1-1,0 1 0,0 0 1,1-1-1,-1 1 0,0 0 1,2-2-1,9-18-6796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 24575,'0'0'0,"-1"-1"0,1 1 0,-1-1 0,1 1 0,-1-1 0,1 1 0,-1-1 0,0 1 0,1 0 0,-1-1 0,0 1 0,1 0 0,-1 0 0,0-1 0,1 1 0,-1 0 0,0 0 0,1 0 0,-1 0 0,0 0 0,1 0 0,-1 0 0,0 0 0,0 0 0,1 0 0,-1 0 0,0 0 0,1 1 0,-1-1 0,-1 1 0,1 0 0,-1 0 0,1 0 0,0 1 0,-1-1 0,1 1 0,0-1 0,0 1 0,0 0 0,0-1 0,0 1 0,-1 2 0,-1 5 0,0 0 0,0 0 0,-2 15 0,4-19 0,1 1 0,0-1 0,0 1 0,0 0 0,1-1 0,0 1 0,0-1 0,0 1 0,1-1 0,0 0 0,0 1 0,0-1 0,5 8 0,-6-11 0,1 1 0,-1-1 0,1 0 0,0 0 0,0 0 0,0 0 0,0 0 0,0 0 0,1 0 0,-1-1 0,0 1 0,1-1 0,-1 1 0,1-1 0,0 0 0,-1 0 0,1 0 0,0 0 0,0-1 0,-1 1 0,1-1 0,0 0 0,0 0 0,0 0 0,0 0 0,0 0 0,-1-1 0,5 0 0,-4 0 0,-1 0 0,0-1 0,1 1 0,-1-1 0,0 1 0,0-1 0,0 0 0,0 0 0,0 0 0,0 0 0,-1 0 0,1 0 0,-1 0 0,0-1 0,1 1 0,-1 0 0,0-1 0,0 1 0,0-1 0,-1 0 0,1 1 0,-1-1 0,1 0 0,-1-3 0,2-8 0,-1-1 0,-1-27 0,0 37 0,-1 1 0,0 0 0,0 0 0,0 0 0,0 0 0,0 0 0,-1 0 0,1 0 0,-1 0 0,0 1 0,-1-1 0,1 0 0,-1 1 0,1 0 0,-1 0 0,0 0 0,0 0 0,-6-4 0,8 6 0,-1 0 0,0 0 0,0 0 0,1 0 0,-1 0 0,0 1 0,0-1 0,0 1 0,1 0 0,-1-1 0,0 1 0,0 0 0,0 0 0,0 0 0,0 0 0,0 0 0,-2 1 0,1 0 0,1 0 0,-1 0 0,1 1 0,0-1 0,0 0 0,-1 1 0,1-1 0,0 1 0,0 0 0,0 0 0,1 0 0,-1 0 0,0 0 0,1 0 0,-3 4 0,1 0 0,0-1 0,0 0 0,1 1 0,0 0 0,0-1 0,0 1 0,0 0 0,1 0 0,0 0 0,0 0 0,1 0 0,0 0 0,0 0 0,0 0 0,1 0 0,0 0 0,0 0 0,0 0 0,1 0 0,3 9 0,-1-9 0,-1 0 0,1 0 0,0 0 0,0 0 0,0-1 0,1 0 0,0 0 0,0 0 0,0 0 0,0-1 0,1 0 0,0 0 0,0 0 0,0-1 0,0 0 0,1 0 0,11 3 0,6 0-455,0-1 0,44 3 0,-13-5-6371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78 24575,'-4'-3'0,"0"0"0,0 1 0,-1-1 0,1 1 0,0 0 0,-1 0 0,0 0 0,1 0 0,-1 1 0,0 0 0,0 0 0,0 0 0,0 1 0,-5-1 0,6 2 0,0 0 0,0-1 0,0 1 0,0 0 0,0 1 0,0-1 0,1 1 0,-1 0 0,0 0 0,1 0 0,0 0 0,-1 0 0,1 1 0,0-1 0,0 1 0,0 0 0,-4 6 0,-2 5 0,0 1 0,2-1 0,-1 1 0,2 1 0,0-1 0,1 1 0,0 0 0,1 1 0,1-1 0,1 1 0,0-1 0,2 1 0,-1-1 0,2 1 0,0 0 0,1-1 0,1 1 0,0-1 0,8 20 0,-7-26 0,1-1 0,0 1 0,1-1 0,0 0 0,0-1 0,1 1 0,0-1 0,1-1 0,-1 1 0,1-1 0,1-1 0,-1 0 0,1 0 0,1 0 0,-1-1 0,1 0 0,-1-1 0,1 0 0,1-1 0,-1 0 0,0-1 0,1 0 0,-1 0 0,1-1 0,0 0 0,-1-1 0,19-2 0,-24 1 0,0 0 0,0 0 0,0-1 0,-1 1 0,1-1 0,-1 0 0,1 0 0,-1-1 0,0 1 0,1-1 0,-1 0 0,-1 0 0,1 0 0,0-1 0,4-5 0,-3 2 0,0-1 0,0 1 0,-1-1 0,0 0 0,-1 0 0,0-1 0,0 1 0,2-11 0,-1-7 0,0 0 0,-2-1 0,-1 1 0,-4-50 0,0 52 0,0 1 0,-2 1 0,0-1 0,-13-32 0,15 46 0,-1 0 0,0 0 0,0 0 0,-1 0 0,0 1 0,-1 0 0,0 0 0,0 1 0,-1 0 0,0 0 0,0 0 0,-1 1 0,-10-7 0,16 11 5,0 1-1,-1 0 0,1 0 1,0 0-1,-1 0 0,1 1 1,-1-1-1,1 1 0,-1-1 1,1 1-1,-1 0 0,1 0 1,-1 0-1,1 0 0,-1 0 1,1 1-1,-1-1 0,1 1 1,-1 0-1,1-1 0,-1 1 1,1 0-1,0 1 0,0-1 0,-1 0 1,-1 3-1,-2 0-169,1 1 1,0 0-1,0 0 0,1 1 1,-1 0-1,1-1 0,1 1 1,-5 8-1,-9 24-6661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24575,'-4'5'0,"-2"5"0,0 7 0,1-6 0,6 1 0,3-1-8191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24575,'4'2'0,"-1"1"0,0-1 0,0 1 0,0-1 0,-1 1 0,1 0 0,-1 0 0,1 0 0,-1 1 0,0-1 0,0 1 0,2 4 0,16 46 0,-19-51 0,5 21 0,0 1 0,-2-1 0,1 48 0,-3-37 0,-10-103 0,-27-105 0,17 90 0,17 80 0,0 1 0,1 0 0,-1-1 0,1 1 0,0-1 0,0 0 0,0 1 0,0-1 0,0 1 0,0-1 0,1 1 0,-1-1 0,1 1 0,0 0 0,0-1 0,0 1 0,0 0 0,0-1 0,1-1 0,0 2 0,1 0 0,-1 1 0,0-1 0,0 1 0,1-1 0,-1 1 0,1 0 0,-1 0 0,1 0 0,-1 0 0,1 0 0,0 1 0,-1-1 0,1 1 0,0 0 0,0-1 0,3 2 0,12-2-227,1 0-1,-1 2 1,0 0-1,1 2 1,19 4-1,-21 0-6598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24575,'0'-13'0,"0"0"0,0 6 0,5 10 0,1 8 0,4 7 0,1-5 0,-6-3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 24575,'-4'0'0,"3"4"0,5-2 0,3-7 0,5-7 0,-1-1-8191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24575,'4'-30'0,"-4"30"0,0 0 0,0-1 0,0 1 0,0 0 0,0 0 0,0 0 0,1-1 0,-1 1 0,0 0 0,0 0 0,0 0 0,0 0 0,0-1 0,0 1 0,1 0 0,-1 0 0,0 0 0,0 0 0,0 0 0,0 0 0,1-1 0,-1 1 0,0 0 0,0 0 0,0 0 0,1 0 0,-1 0 0,0 0 0,0 0 0,0 0 0,1 0 0,-1 0 0,0 0 0,0 0 0,0 0 0,1 0 0,-1 0 0,0 0 0,10 14 0,14 44 0,28 110 0,-8-23 0,-35-118 0,-4-10 0,0 0 0,2 0 0,0-1 0,0 0 0,2 0 0,17 25 0,-26-41 0,0 0 0,0 1 0,1-1 0,-1 0 0,0 1 0,0-1 0,1 0 0,-1 0 0,0 0 0,0 1 0,1-1 0,-1 0 0,0 0 0,1 0 0,-1 0 0,0 1 0,1-1 0,-1 0 0,0 0 0,1 0 0,-1 0 0,0 0 0,1 0 0,-1 0 0,0 0 0,1 0 0,-1 0 0,0 0 0,1 0 0,-1 0 0,0 0 0,1 0 0,-1-1 0,0 1 0,1 0 0,-1 0 0,7-14 0,-2-21 0,-5 33 0,22-491 0,-20 298 0,-2 320-1365,0-79-5461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82 24575,'-13'-9'0,"-1"-3"0,8 0 0,13 3 0,14-2 0,17 1 0,11 2 0,11 3 0,3 1 0,1 3 0,-2 0 0,-8 1 0,-16 1 0,-15-1-8191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24575,'39'44'0,"-1"2"0,-3 1 0,-2 1 0,-3 2 0,-1 1 0,30 77 0,-47-106 0,-5-17 0,-1-15 0,-3-19 0,-1-1 0,-1 1 0,-3-31 0,0-25 0,5 22 0,16-90 0,-18 152-23,0 9 77,1 11-1450,-2 4-5430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13 0,0 11 0,0 5 0,0 5 0,0 3 0,0-1 0,0-3 0,0-6 0,0-3 0,0-13 0,0-9-8191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24575,'-14'14'0,"-3"8"0,0 5 0,8 3 0,9-4 0,6-11 0,1-12 0,-1-12 0,-1-8 0,-1-6 0,-2 1-8191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16 24575,'-5'-2'0,"0"-1"0,0 1 0,-1 0 0,1 1 0,-1-1 0,1 1 0,-1 0 0,0 0 0,1 1 0,-1 0 0,0 0 0,1 0 0,-1 0 0,0 1 0,-9 3 0,7-2 0,1 2 0,0-1 0,0 0 0,0 1 0,1 1 0,-1-1 0,1 1 0,0 0 0,0 0 0,-7 9 0,1 2 0,0 0 0,1 1 0,0 1 0,1 0 0,2 0 0,0 0 0,0 1 0,-4 21 0,8-26 0,1 1 0,1-1 0,0 1 0,0-1 0,2 1 0,0 0 0,0 0 0,2-1 0,3 18 0,-3-23 0,0-1 0,1 1 0,0-1 0,1 1 0,0-1 0,0 0 0,1-1 0,0 1 0,0-1 0,1 0 0,0 0 0,0-1 0,0 1 0,1-1 0,0-1 0,10 7 0,0-2 17,1-1 0,-1-1 1,1-1-1,1 0 0,-1-1 0,23 3 0,-28-6-152,-1-1 0,1 0 0,0-1 0,-1-1 0,1 0 0,0-1 0,0 0 0,0-1 0,-1 0 0,17-6 0,-3-4-6691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24575,'31'-4'0,"19"-2"0,15 1 0,9 0 0,6 2 0,-2 1 0,-15 1-8191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24575,'18'62'0,"49"116"0,45 52 0,-31-67 0,-79-160 0,-1 0 0,1 0 0,0 0 0,-1 0 0,1 0 0,0-1 0,1 1 0,-1-1 0,5 5 0,-6-7 0,-1 0 0,1 1 0,0-1 0,0 0 0,0 0 0,-1 1 0,1-1 0,0 0 0,0 0 0,0 0 0,0 0 0,-1 0 0,1 0 0,0 0 0,0 0 0,0-1 0,-1 1 0,1 0 0,0 0 0,0-1 0,0 1 0,-1 0 0,1-1 0,0 1 0,-1-1 0,1 1 0,0-1 0,-1 1 0,1-1 0,-1 1 0,1-1 0,0 0 0,-1 1 0,0-1 0,1 0 0,-1 0 0,1 1 0,-1-1 0,0 0 0,0 0 0,1 1 0,-1-2 0,7-13 0,-1 1 0,-1-1 0,0 0 0,4-32 0,4-68 0,-8 67 0,5-67 0,31-219 0,-32 301 0,-9 33 0,0 0 0,0 0 0,0 0 0,0 0 0,0 0 0,0 0 0,0 0 0,0 0 0,0-1 0,0 1 0,0 0 0,0 0 0,0 0 0,0 0 0,0 0 0,0 0 0,0 0 0,0 0 0,0 0 0,0-1 0,0 1 0,0 0 0,0 0 0,0 0 0,0 0 0,0 0 0,1 0 0,-1 0 0,0 0 0,0 0 0,0 0 0,0 0 0,0 0 0,0 0 0,0 0 0,0 0 0,0 0 0,0 0 0,1 0 0,-1 0 0,0 0 0,0 0 0,0 0 0,0 0 0,0 0 0,0 0 0,0 0 0,0 0 0,1 0 0,-1 0 0,0 0 0,0 0 0,0 0 0,0 0 0,0 0 0,0 0 0,0 0 0,0 0 0,0 0 0,0 0 0,0 0 0,1 1 0,-1-1 0,0 0 0,0 0 0,2 18 0,-1 56-1365,-1-32-5461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24575,'5'0'0,"9"0"0,8 0 0,9-4 0,8-3 0,6 2 0,4-5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 24575,'0'-5'0,"0"4"0,0 5 0,0 8 0,0 10 0,0 10 0,0 9 0,0 6 0,0 4 0,0 2 0,0-3 0,0-6 0,-5-10 0,-1-16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24575,'0'5'0,"0"5"0,0 2-8191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1 24575,'-1'0'0,"1"0"0,-1 0 0,1-1 0,-1 1 0,0 0 0,1 0 0,-1 0 0,1 0 0,-1 0 0,1 0 0,-1 0 0,1 0 0,-1 0 0,0 0 0,1 0 0,-1 1 0,1-1 0,-1 0 0,1 0 0,-1 0 0,1 1 0,-1-1 0,1 0 0,0 1 0,-1-1 0,1 0 0,-1 1 0,1-1 0,-1 0 0,1 1 0,0-1 0,-1 1 0,1-1 0,0 1 0,0-1 0,-1 1 0,1-1 0,0 2 0,-16 26 0,12-22 0,-167 329 0,158-308 0,-1-2 0,-31 45 0,40-63 0,-1 0 0,1-1 0,-1 0 0,0 0 0,-1 0 0,0-1 0,1 1 0,-2-2 0,1 1 0,0-1 0,-1 0 0,0-1 0,0 0 0,-10 3 0,17-6 0,-1 1 0,0-1 0,0 0 0,0 0 0,1 0 0,-1 0 0,0 0 0,0 0 0,0 0 0,1-1 0,-1 1 0,0-1 0,0 1 0,1-1 0,-1 0 0,1 0 0,-1 1 0,0-1 0,1 0 0,-1-1 0,1 1 0,0 0 0,-1 0 0,1-1 0,0 1 0,0 0 0,0-1 0,0 1 0,0-1 0,0 0 0,0 1 0,1-1 0,-1 0 0,0 1 0,1-1 0,-1-2 0,-2-8 0,1 0 0,1 0 0,0 0 0,1-18 0,0 16 0,-1-19 0,2-1 0,1 1 0,1-1 0,2 1 0,2 0 0,11-34 0,-17 63 0,1 0 0,-1 1 0,1-1 0,-1 1 0,1-1 0,0 1 0,1 0 0,-1 0 0,1 0 0,-1 0 0,1 0 0,3-2 0,-4 4 0,-1 0 0,1 0 0,0 0 0,0 1 0,0-1 0,-1 1 0,1-1 0,0 1 0,0 0 0,0-1 0,0 1 0,0 0 0,0 0 0,0 1 0,0-1 0,0 0 0,0 1 0,0-1 0,0 1 0,-1 0 0,1-1 0,0 1 0,0 0 0,-1 0 0,4 2 0,28 21 0,-2 2 0,-1 0 0,49 57 0,-54-57 0,52 58 15,60 61-1395,-98-107-5446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4 178 24575,'0'0'0,"0"1"0,0-1 0,0 0 0,0 0 0,0 0 0,0 0 0,0 0 0,0 0 0,0 0 0,0 0 0,0 0 0,0 0 0,0 0 0,0 1 0,0-1 0,0 0 0,0 0 0,0 0 0,-1 0 0,1 0 0,0 0 0,0 0 0,0 0 0,0 0 0,0 0 0,0 0 0,0 0 0,0 0 0,0 0 0,0 0 0,0 0 0,0 0 0,0 1 0,0-1 0,-1 0 0,1 0 0,0 0 0,0 0 0,0 0 0,0 0 0,0 0 0,0 0 0,0 0 0,0 0 0,0 0 0,0 0 0,-1 0 0,1 0 0,0-1 0,0 1 0,0 0 0,0 0 0,0 0 0,0 0 0,0 0 0,0 0 0,3 15 0,9 18 0,7 4 0,2-1 0,29 39 0,16 26 0,-16-15 0,-49-86 0,-1 1 0,0 0 0,0-1 0,0 1 0,0-1 0,1 1 0,-1-1 0,0 1 0,1-1 0,-1 0 0,0 1 0,1-1 0,-1 1 0,0-1 0,1 1 0,-1-1 0,1 0 0,-1 1 0,1-1 0,-1 0 0,1 0 0,-1 1 0,1-1 0,-1 0 0,1 0 0,-1 0 0,1 0 0,-1 0 0,1 0 0,0 1 0,-1-1 0,1 0 0,-1-1 0,1 1 0,-1 0 0,1 0 0,-1 0 0,1 0 0,0 0 0,-1 0 0,1-1 0,-1 1 0,1 0 0,-1 0 0,1-1 0,-1 1 0,0 0 0,1-1 0,-1 1 0,1-1 0,-1 1 0,0-1 0,1 1 0,-1 0 0,0-1 0,1 1 0,-1-1 0,0 1 0,1-2 0,13-38 0,-13 34 0,17-76 0,-3 0 0,-4-1 0,0-96 0,-11 166 0,1 4 0,-1 0 0,0 0 0,0 0 0,-1 0 0,-3-15 0,4 23 0,0 1 0,0 0 0,0-1 0,0 1 0,0-1 0,0 1 0,0 0 0,0-1 0,0 1 0,-1-1 0,1 1 0,0 0 0,0-1 0,0 1 0,-1 0 0,1 0 0,0-1 0,-1 1 0,1 0 0,0-1 0,-1 1 0,1 0 0,0 0 0,-1 0 0,1-1 0,0 1 0,-1 0 0,1 0 0,0 0 0,-1 0 0,1 0 0,-1 0 0,1 0 0,-1 0 0,-10 10 0,-5 21 0,11-17 0,0 0 0,1 1 0,0 0 0,1-1 0,1 1 0,0 0 0,1 0 0,2 26 0,-1-34 0,1 1 0,1-1 0,-1 0 0,1 0 0,0 0 0,1 0 0,-1 0 0,1-1 0,1 1 0,-1-1 0,1 0 0,0 0 0,1 0 0,-1 0 0,1-1 0,0 0 0,1 0 0,-1 0 0,1-1 0,7 5 0,27 10-1365,-2-8-5461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 24575,'0'-14'0,"0"5"0,-4 9 0,-3 12 0,2 14 0,0 11 0,2 8 0,0 1 0,2-3 0,1-4 0,0-5 0,0-7-8191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24575,'-18'5'0,"-5"5"0,0 6 0,9 0 0,12-2 0,10-4 0,4-13 0,-1-10 0,-5-2 0,-5 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29 24575,'-6'-3'0,"0"-1"0,0 1 0,0-1 0,0 2 0,-1-1 0,1 1 0,-1 0 0,0 0 0,1 1 0,-1 0 0,0 0 0,0 1 0,0-1 0,0 1 0,1 1 0,-1 0 0,0 0 0,0 0 0,0 1 0,1-1 0,-1 2 0,1-1 0,-1 1 0,1 0 0,0 0 0,0 1 0,-10 7 0,2 0 0,1 1 0,0 0 0,0 1 0,1 0 0,1 1 0,1 1 0,0-1 0,0 2 0,-12 26 0,15-24 0,0-1 0,1 1 0,0 0 0,2 0 0,0 0 0,1 1 0,-1 28 0,4-39 0,0 0 0,1 0 0,0 1 0,0-1 0,1 0 0,0 0 0,1 0 0,-1 0 0,2-1 0,-1 1 0,1-1 0,0 1 0,0-1 0,1-1 0,0 1 0,0-1 0,1 1 0,0-2 0,7 8 0,-3-6 14,0-1-1,1 1 0,0-2 0,0 1 1,0-2-1,0 1 0,1-1 1,20 4-1,-5-4-508,0-1 0,49 1 0,-42-5-6331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24575,'13'-4'0,"18"-2"0,21 1 0,16 0 0,13 2 0,7 1 0,-3 1 0,-7 0 0,-16 1-8191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24575,'1'7'0,"0"0"0,1-1 0,-1 1 0,1 0 0,1-1 0,-1 0 0,1 0 0,7 11 0,-3-2 0,114 199 0,-38-71 0,-44-74 0,-39-68 0,0-1 0,0 0 0,0 1 0,0-1 0,1 0 0,-1 1 0,0-1 0,0 0 0,0 0 0,1 1 0,-1-1 0,0 0 0,0 0 0,0 1 0,1-1 0,-1 0 0,0 0 0,1 0 0,-1 1 0,0-1 0,0 0 0,1 0 0,-1 0 0,0 0 0,1 0 0,-1 0 0,0 0 0,1 0 0,-1 1 0,0-1 0,1 0 0,-1 0 0,0-1 0,1 1 0,-1 0 0,0 0 0,1 0 0,-1 0 0,0 0 0,1 0 0,-1 0 0,0 0 0,1-1 0,-1 1 0,0 0 0,0 0 0,1 0 0,-1-1 0,0 1 0,0 0 0,1 0 0,-1-1 0,0 1 0,0 0 0,0-1 0,1 1 0,-1 0 0,0 0 0,0-1 0,0 1 0,0 0 0,0-1 0,0 1 0,0 0 0,0-1 0,0 1 0,0 0 0,0-1 0,0 0 0,4-31 0,-4 26 0,15-108 0,56-211 0,-45 222 0,-23 93-76,-5 19 183,-13 56-1503,5-17-5430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24575,'0'-9'0,"0"6"0,5 8 0,1 12 0,0 8 0,-1 8 0,-2 3 0,-1 4 0,4 0 0,0-6-8191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24575,'25'-18'0,"1"1"0,33-17 0,-49 29 0,0 1 0,0 0 0,0 0 0,0 1 0,0 1 0,1-1 0,-1 1 0,1 1 0,19 0 0,-27 1 0,0 1 0,0-1 0,0 1 0,0 0 0,0 0 0,0 0 0,0 0 0,0 1 0,0-1 0,-1 1 0,1 0 0,-1-1 0,1 1 0,3 5 0,26 37 0,-28-37 0,-1-1 0,1 0 0,1 0 0,-1 0 0,1 0 0,0-1 0,1 0 0,8 7 0,-6-8 0,0 0 0,0 0 0,1-1 0,-1-1 0,1 0 0,0 0 0,0 0 0,13 0 0,15 3 0,-41-1 0,-1 0 0,1 0 0,-1-1 0,0 1 0,0-1 0,-6 3 0,-4 3 0,0 0 0,0 1 0,1 1 0,0 0 0,1 1 0,0 0 0,1 1 0,0 1 0,1 0 0,1 0 0,0 1 0,1 0 0,1 1 0,0 0 0,1 0 0,1 1 0,0 0 0,1 0 0,1 0 0,1 1 0,0-1 0,1 1 0,1 0 0,1 0 0,3 26 0,0-22 0,1-1 0,1 0 0,1 0 0,1-1 0,12 27 0,57 93 0,0-2 0,-68-118 0,0 0 0,-1 0 0,0 0 0,-2 1 0,3 28 0,-7-44 0,0 0 0,-1 0 0,0-1 0,0 1 0,-1 0 0,0 0 0,1 0 0,-1 0 0,-1 0 0,1 0 0,-1-1 0,0 1 0,0-1 0,0 1 0,-1-1 0,1 0 0,-4 5 0,0-4 0,0 1 0,0 0 0,0-1 0,-1 0 0,1-1 0,-1 0 0,0 0 0,-1 0 0,-12 4 0,-62 20-1365,59-21-5461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24575,'-9'5'0,"-3"5"0,1 6 0,2 4 0,7 0 0,4-10 0,1-9 0,1-10 0,-6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24575,'4'4'0,"2"11"0,-5 11 0,-6 11 0,-12 3 0,-12 4 0,-6 3 0,-5-2 0,4-4 0,8-9-8191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24575,'18'11'0,"0"0"0,-1 1 0,0 1 0,-1 0 0,-1 1 0,19 23 0,-8-6 0,-1 1 0,25 46 0,10 44 0,-57-114 0,8 9 0,-11-17 0,0 0 0,0 0 0,0 0 0,1 0 0,-1 0 0,0 1 0,0-1 0,0 0 0,0 0 0,1 0 0,-1 0 0,0 0 0,0 0 0,0 0 0,1 0 0,-1 0 0,0 0 0,0 0 0,0 0 0,1-1 0,-1 1 0,0 0 0,0 0 0,0 0 0,0 0 0,1 0 0,-1 0 0,0 0 0,0 0 0,0-1 0,0 1 0,0 0 0,1 0 0,-1 0 0,0 0 0,0 0 0,0-1 0,0 1 0,0 0 0,0 0 0,0 0 0,0 0 0,0-1 0,0 1 0,7-37 0,-6 25 0,56-492 0,-46 417 0,-11 87 0,0 0 0,0-1 0,0 1 0,0 0 0,0-1 0,0 1 0,0 0 0,0-1 0,0 1 0,0 0 0,0 0 0,0-1 0,0 1 0,1 0 0,-1 0 0,0-1 0,0 1 0,0 0 0,0 0 0,1-1 0,-1 1 0,0 0 0,0 0 0,0 0 0,1-1 0,-1 1 0,0 0 0,0 0 0,1 0 0,-1 0 0,0-1 0,0 1 0,1 0 0,-1 0 0,1 0 0,4 10 0,2 20 0,2 110-1365,-8-97-5461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56 24575,'-13'-4'0,"0"-6"0,6-2 0,14 1 0,19 3 0,13 3 0,10 2 0,10 1 0,3 2 0,1 0 0,-3 5 0,-6 2 0,-12-1-8191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24575,'-1'8'0,"0"-1"0,-1 0 0,1 0 0,-2 0 0,1 0 0,-1 0 0,0-1 0,-4 8 0,-2 5 0,-24 43 0,-2-1 0,-64 85 0,97-144 0,-9 13 0,0-1 0,-16 16 0,25-28 0,0 0 0,0 0 0,0 0 0,0 0 0,0 0 0,-1-1 0,1 1 0,0-1 0,-1 1 0,1-1 0,-1 0 0,0 0 0,1 0 0,-1 0 0,0-1 0,0 1 0,0-1 0,1 1 0,-1-1 0,0 0 0,0 0 0,-4-1 0,5 0 0,0 0 0,1 0 0,-1 0 0,1 0 0,-1 0 0,1-1 0,-1 1 0,1 0 0,0-1 0,-1 1 0,1-1 0,0 1 0,0-1 0,0 0 0,1 0 0,-1 1 0,0-1 0,0 0 0,1 0 0,-1-2 0,-5-42 0,5 38 0,0-15 0,1 1 0,0-1 0,2 0 0,6-28 0,-7 43 0,1 0 0,0 0 0,0 1 0,1-1 0,0 1 0,0-1 0,1 1 0,-1 0 0,2 0 0,-1 1 0,1-1 0,0 1 0,1 0 0,-1 0 0,11-7 0,-14 11 0,1 1 0,-1 0 0,0 0 0,1 0 0,0 0 0,-1 1 0,1-1 0,0 1 0,-1-1 0,1 1 0,0 0 0,-1 0 0,1 0 0,0 0 0,-1 1 0,1-1 0,0 1 0,-1-1 0,1 1 0,0 0 0,-1 0 0,0 0 0,1 1 0,-1-1 0,0 0 0,3 3 0,6 4 0,-1 0 0,0 1 0,17 19 0,10 18-45,57 93-1,-55-77-1228,-15-26-5552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42 24575,'-2'-3'0,"0"0"0,0 0 0,-1 0 0,1 1 0,-1-1 0,0 1 0,1-1 0,-1 1 0,-1 0 0,1 0 0,0 0 0,0 0 0,-1 1 0,1 0 0,-1-1 0,1 1 0,-1 0 0,0 1 0,1-1 0,-7 0 0,-2 0 0,0 1 0,0 0 0,0 1 0,0 0 0,-14 3 0,14-1 0,0 1 0,0 0 0,1 0 0,-1 1 0,1 1 0,0 0 0,0 1 0,1 0 0,0 0 0,0 1 0,0 0 0,1 1 0,-15 19 0,18-20 0,0 0 0,1 0 0,0 1 0,0 0 0,1 0 0,0 1 0,0-1 0,1 1 0,0 0 0,1 0 0,0 0 0,1 0 0,0 0 0,1 0 0,0 0 0,0 0 0,4 19 0,-3-23 0,0-1 0,1 1 0,0-1 0,0 1 0,1-1 0,0 0 0,-1 0 0,2 0 0,-1 0 0,0 0 0,1-1 0,0 0 0,0 1 0,6 3 0,-1-2 0,-1 0 0,1-1 0,0 0 0,1 0 0,-1-1 0,1 0 0,14 3 0,9 0 0,1-1 0,0-2 0,60-1 0,-40-3-1365,-10-1-5461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24575,'27'-4'0,"22"-2"0,16 1 0,6 0 0,4 2 0,-10 1-8191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24575,'-1'151'0,"3"268"0,-2-393 0,2 0 0,11 50 0,-11-70 0,0-7 0,1-14 0,0-25 0,-4-400 0,-1 420 0,-1 0 0,-7-29 0,1 12 0,9 35 0,-1 0 0,1 0 0,-1 0 0,1 0 0,0 0 0,0 0 0,0 1 0,0-1 0,0 0 0,0 0 0,1 0 0,-1 0 0,1 0 0,-1 0 0,1 1 0,0-1 0,-1 0 0,1 1 0,0-1 0,0 0 0,0 1 0,1-1 0,-1 1 0,0-1 0,0 1 0,1 0 0,-1-1 0,1 1 0,-1 0 0,1 0 0,0 0 0,-1 0 0,1 1 0,0-1 0,3-1 0,5 0 0,1 0 0,-1 0 0,0 1 0,1 1 0,14 0 0,-11 0 0,35 0 0,-4-2 0,0 3 0,85 12 0,-111-7-1365,-11 0-5461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0,11 0 0,9 0 0,7 0 0,3 0 0,-1 0 0,-5 0 0,-10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237 403 24575,'-17'-39'0,"14"29"0,0 1 0,-1 0 0,0 0 0,-1 1 0,0-1 0,-8-9 0,11 16 0,0 0 0,0 0 0,-1 0 0,1 0 0,-1 0 0,0 1 0,1-1 0,-1 1 0,0 0 0,0 0 0,0 0 0,0 0 0,0 0 0,0 0 0,0 1 0,0 0 0,0-1 0,0 1 0,0 0 0,0 1 0,0-1 0,0 0 0,0 1 0,-5 1 0,1 1 0,1-1 0,0 1 0,0 0 0,0 1 0,0-1 0,1 1 0,-1 1 0,1-1 0,0 1 0,0-1 0,1 1 0,-1 1 0,1-1 0,0 1 0,1 0 0,-1-1 0,1 1 0,0 1 0,1-1 0,-1 0 0,1 1 0,1-1 0,-1 1 0,0 8 0,1-8 0,0 0 0,1 0 0,0 0 0,0 0 0,0 0 0,1 0 0,0 0 0,1 0 0,-1-1 0,6 13 0,-5-15 0,0 0 0,0 0 0,0 0 0,1 0 0,0 0 0,0 0 0,0-1 0,0 1 0,1-1 0,-1 0 0,1 0 0,0 0 0,0-1 0,0 1 0,0-1 0,8 3 0,-8-3 0,1 0 0,0-1 0,0 0 0,0 1 0,0-2 0,1 1 0,-1-1 0,0 1 0,0-1 0,7-1 0,-10 0 0,0 1 0,0-1 0,1 0 0,-1 0 0,0 0 0,0 0 0,0 0 0,0 0 0,0 0 0,0-1 0,0 1 0,0-1 0,-1 1 0,1-1 0,0 0 0,-1 0 0,1 0 0,-1 0 0,0 0 0,0 0 0,0 0 0,0 0 0,0 0 0,1-4 0,2-10 0,-1 0 0,0-1 0,-1 1 0,-1-1 0,-1 1 0,0-1 0,-1 1 0,-1-1 0,-6-26 0,2 31 0,3 13 0,2 1 0,1 0 0,0-1 0,0 1 0,0 0 0,0-1 0,1 1 0,-1 0 0,0-1 0,1 1 0,-1 0 0,1-1 0,1 4 0,5 8 0,0-1 0,1 1 0,0-1 0,17 17 0,-21-25 0,0 1 0,0-1 0,0 0 0,1-1 0,-1 1 0,1-1 0,0 0 0,0 0 0,0 0 0,1-1 0,-1 0 0,1 0 0,-1 0 0,8 1 0,-11-3 0,0 0 0,0 0 0,0 0 0,0 0 0,0 0 0,0 0 0,0-1 0,0 1 0,0-1 0,0 0 0,0 1 0,-1-1 0,1 0 0,0 0 0,0 0 0,-1 0 0,1-1 0,-1 1 0,1 0 0,-1 0 0,1-1 0,-1 1 0,0-1 0,0 0 0,0 1 0,0-1 0,0 0 0,0 0 0,0 1 0,0-4 0,2-5 0,0 0 0,-1 0 0,-1-1 0,1-16 0,0 4 0,2 16 0,2 14 0,8 24 0,-11-25 0,1 2 0,0 0 0,0-1 0,1 0 0,0 0 0,0 0 0,1 0 0,0-1 0,0 0 0,12 9 0,-16-14 0,0 0 0,0 1 0,0-1 0,0 0 0,0 0 0,1-1 0,-1 1 0,0 0 0,0-1 0,0 1 0,1-1 0,-1 0 0,0 0 0,1 1 0,-1-2 0,4 1 0,-3-1 0,-1 0 0,0 0 0,0 0 0,0-1 0,1 1 0,-1-1 0,-1 1 0,1-1 0,0 1 0,0-1 0,-1 0 0,1 0 0,0 0 0,-1 0 0,0 0 0,0 0 0,1 0 0,-1-1 0,0-2 0,12-34 0,-12 32 0,1 1 0,0-1 0,0 1 0,1-1 0,0 1 0,7-12 0,-10 18 0,1-1 0,-1 0 0,1 1 0,-1-1 0,1 1 0,0 0 0,-1-1 0,1 1 0,0-1 0,-1 1 0,1 0 0,0-1 0,-1 1 0,1 0 0,0 0 0,0 0 0,-1 0 0,1 0 0,0-1 0,0 1 0,0 0 0,-1 1 0,1-1 0,0 0 0,0 0 0,-1 0 0,1 0 0,0 1 0,-1-1 0,1 0 0,0 0 0,0 1 0,-1-1 0,1 1 0,-1-1 0,2 1 0,23 24 0,-18-18 0,10 10 0,-11-9 0,2-1 0,-1 0 0,1 0 0,0 0 0,16 9 0,-22-15 0,1 0 0,-1 0 0,0 0 0,1-1 0,-1 1 0,1-1 0,-1 1 0,1-1 0,0 0 0,-1 0 0,1 0 0,-1 0 0,1 0 0,-1-1 0,1 1 0,-1-1 0,1 0 0,-1 1 0,1-1 0,-1 0 0,0-1 0,1 1 0,-1 0 0,0-1 0,0 1 0,0-1 0,0 1 0,2-3 0,2-2 0,1 1 0,-1 0 0,1 1 0,0 0 0,0 0 0,0 0 0,1 1 0,-1 0 0,1 1 0,0-1 0,0 1 0,0 1 0,0 0 0,0 0 0,0 0 0,0 1 0,0 0 0,13 3 0,-20-3 0,1 0 0,-1 1 0,0-1 0,0 0 0,0 0 0,0 0 0,1 0 0,-1 0 0,0 0 0,0 0 0,0 0 0,0 0 0,0-1 0,1 1 0,-1 0 0,0-1 0,0 1 0,0-1 0,0 1 0,0-1 0,1 0 0,-1 0 0,-1 0 0,0 0 0,0 1 0,0-1 0,1 0 0,-1 0 0,0 0 0,0 1 0,0-1 0,0 0 0,-1 0 0,1 1 0,0-1 0,0 0 0,0 0 0,-1 1 0,1-1 0,0 0 0,-1 0 0,1 1 0,0-1 0,-2-1 0,-1-2 0,0-1 0,-1 1 0,1 0 0,-1 0 0,0 0 0,0 1 0,-9-7 0,9 8 0,0 0 0,0 0 0,0 0 0,0 1 0,0-1 0,0 1 0,-1 0 0,1 0 0,-1 1 0,1-1 0,0 1 0,-1 0 0,1 0 0,-1 0 0,1 1 0,0 0 0,-1 0 0,1 0 0,0 0 0,-1 0 0,1 1 0,0 0 0,-5 3 0,4-2 0,1 1 0,0 0 0,0 0 0,0 0 0,0 0 0,1 0 0,0 1 0,0 0 0,0 0 0,0 0 0,1 0 0,0 0 0,0 0 0,0 0 0,1 1 0,-1-1 0,1 1 0,0 6 0,1-7 0,0-1 0,0 0 0,0 0 0,0 0 0,1 1 0,-1-1 0,1 0 0,0 0 0,1 0 0,-1 0 0,1 0 0,-1 0 0,1-1 0,0 1 0,1 0 0,-1-1 0,1 0 0,-1 1 0,4 2 0,0-1 0,-1-1 0,1 1 0,0-1 0,0-1 0,0 1 0,0-1 0,1 0 0,0 0 0,-1-1 0,1 0 0,7 2 0,-6-3 0,0 0 0,-1 0 0,1 0 0,0-1 0,0 0 0,-1-1 0,1 0 0,0 0 0,0-1 0,8-2 0,-12 3 0,0-1 0,1 0 0,-1 0 0,0 0 0,0 0 0,0-1 0,-1 0 0,1 1 0,-1-2 0,1 1 0,-1 0 0,0 0 0,0-1 0,0 0 0,-1 0 0,1 1 0,2-7 0,1-7 0,-1 1 0,-1-1 0,0 0 0,-1 0 0,-1 0 0,0-25 0,-2 4 0,-9-72 0,8 104 0,-2-19 0,-1-1 0,-1 1 0,-1 0 0,-1 0 0,-12-25 0,19 50 0,1 0 0,-1 0 0,0 0 0,0 1 0,0-1 0,0 0 0,0 0 0,0 0 0,0 0 0,0 1 0,0-1 0,0 0 0,0 0 0,0 0 0,0 0 0,0 1 0,0-1 0,0 0 0,0 0 0,0 0 0,0 0 0,-1 1 0,1-1 0,0 0 0,0 0 0,0 0 0,0 0 0,0 0 0,0 0 0,0 1 0,-1-1 0,1 0 0,0 0 0,0 0 0,0 0 0,0 0 0,0 0 0,-1 0 0,1 0 0,0 0 0,0 0 0,0 0 0,0 1 0,-1-1 0,1 0 0,0 0 0,0 0 0,0 0 0,0 0 0,-1 0 0,1-1 0,0 1 0,0 0 0,0 0 0,0 0 0,0 0 0,-1 0 0,1 0 0,0 0 0,0 0 0,0 0 0,0 0 0,0 0 0,-1 0 0,1-1 0,0 1 0,0 0 0,-2 18 0,3 32 0,3 0 0,11 60 0,31 99 0,-10-76-1365,-22-85-5461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56 24575,'-24'48'0,"-2"-2"0,-2-1 0,-2-2 0,-2 0 0,-39 39 0,69-80 0,-54 49 0,52-48 0,0 0 0,-1 0 0,1 0 0,-1-1 0,1 1 0,-1-1 0,0 0 0,0-1 0,0 1 0,0-1 0,0 0 0,-6 0 0,9-1 0,-1 0 0,1-1 0,0 1 0,-1-1 0,1 0 0,0 0 0,-1 0 0,1 0 0,0 0 0,0 0 0,0-1 0,0 1 0,0-1 0,0 1 0,0-1 0,1 0 0,-1 0 0,1 0 0,-1 0 0,1 0 0,-1 0 0,1 0 0,0 0 0,0-1 0,0 1 0,1 0 0,-1-1 0,0 1 0,0-4 0,-2-10 0,0 0 0,1 0 0,0-21 0,2 29 0,-1-15 0,1 0 0,1 0 0,0 0 0,2 0 0,1 1 0,1-1 0,1 1 0,1 0 0,0 1 0,18-35 0,-24 55 0,-1 0 0,0 0 0,1 0 0,-1 0 0,1 0 0,0 0 0,-1 0 0,1 0 0,-1 0 0,1 1 0,0-1 0,0 0 0,0 0 0,-1 1 0,1-1 0,0 0 0,0 1 0,0-1 0,0 1 0,0-1 0,0 1 0,0 0 0,0-1 0,0 1 0,0 0 0,1 0 0,-1 0 0,0 0 0,0 0 0,0 0 0,0 0 0,0 0 0,0 0 0,0 0 0,0 1 0,0-1 0,0 0 0,0 1 0,0-1 0,0 1 0,0-1 0,0 1 0,0-1 0,0 1 0,0 0 0,1 0 0,3 5 0,1 1 0,-1-1 0,0 1 0,0-1 0,3 9 0,-6-12 0,4 8-38,75 126-625,116 151-1,-171-256-6162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83 24575,'-3'-39'0,"3"38"0,0 0 0,0 0 0,0 0 0,0-1 0,0 1 0,-1 0 0,1 0 0,0 0 0,-1 0 0,1 0 0,-1 0 0,1-1 0,-1 1 0,0 0 0,1 1 0,-1-1 0,0 0 0,0 0 0,1 0 0,-1 0 0,0 0 0,0 1 0,0-1 0,0 0 0,0 1 0,-2-2 0,2 3 0,0-1 0,0 1 0,0-1 0,0 1 0,0-1 0,0 1 0,0-1 0,0 1 0,0 0 0,1 0 0,-1-1 0,0 1 0,0 0 0,1 0 0,-1 0 0,1 0 0,-1 0 0,1 0 0,-1 0 0,1 0 0,-1 0 0,1 0 0,0 0 0,-1 2 0,-6 31 0,7-30 0,-2 7 0,0-1 0,1 1 0,0 0 0,1 0 0,0 0 0,1 0 0,4 17 0,-4-22 0,1-1 0,0 0 0,0 0 0,1 0 0,-1-1 0,1 1 0,0-1 0,0 1 0,1-1 0,-1 0 0,1 0 0,0 0 0,0-1 0,0 1 0,1-1 0,-1 0 0,7 3 0,-2-1 0,1-1 0,-1 1 0,1-2 0,0 1 0,0-1 0,0-1 0,0 0 0,0 0 0,1-1 0,-1-1 0,1 0 0,-1 0 0,1-1 0,-1 0 0,20-5 0,-22 4 0,0-1 0,0 0 0,-1-1 0,1 0 0,-1 0 0,0 0 0,0-1 0,0 0 0,0 0 0,-1-1 0,0 0 0,-1 0 0,1 0 0,-1-1 0,0 0 0,0 0 0,-1 0 0,0-1 0,6-15 0,-7 13 0,1-1 0,-1 0 0,-1 0 0,0-1 0,-1 1 0,1-20 0,-2 29 0,0-1 0,0 1 0,0-1 0,0 1 0,-1-1 0,1 1 0,-1-1 0,1 1 0,-1-1 0,0 1 0,0-1 0,0 1 0,0 0 0,-1 0 0,1 0 0,-1 0 0,1 0 0,-1 0 0,0 0 0,1 0 0,-1 0 0,0 1 0,0-1 0,0 1 0,-1-1 0,1 1 0,0 0 0,0 0 0,-1 0 0,1 0 0,-1 0 0,1 1 0,-1-1 0,-4 0 0,3 2 0,-1-1 0,1 1 0,0 0 0,0 0 0,0 0 0,0 0 0,0 1 0,0-1 0,0 1 0,0 0 0,1 1 0,-1-1 0,1 1 0,0-1 0,-1 1 0,1 0 0,0 0 0,1 0 0,-1 1 0,0-1 0,1 1 0,0-1 0,0 1 0,0 0 0,-1 4 0,0-2 0,0-1 0,1 1 0,0-1 0,0 1 0,1 0 0,-1-1 0,1 1 0,0 0 0,1 0 0,0 0 0,0 0 0,0 0 0,0 0 0,1 0 0,0-1 0,0 1 0,4 8 0,-3-10 0,0-1 0,0 0 0,0-1 0,0 1 0,1 0 0,0-1 0,-1 1 0,1-1 0,0 0 0,0 1 0,0-2 0,1 1 0,-1 0 0,0-1 0,1 1 0,-1-1 0,1 0 0,-1 0 0,1 0 0,-1-1 0,1 1 0,0-1 0,-1 0 0,1 0 0,6-1 0,-6 1 0,0-1 0,0 1 0,0-1 0,0 0 0,0 0 0,0-1 0,-1 1 0,1-1 0,0 0 0,-1 0 0,1 0 0,-1 0 0,0-1 0,0 1 0,0-1 0,0 0 0,0 0 0,-1 0 0,1 0 0,-1 0 0,0-1 0,0 1 0,2-5 0,-1-2 0,0 0 0,-1 0 0,-1 0 0,0 0 0,0 0 0,-1 0 0,-1-15 0,1 37 0,-1-4 0,1-1 0,0 1 0,1 0 0,-1-1 0,1 1 0,1 0 0,0-1 0,4 15 0,-3-17 0,0 0 0,0 0 0,1-1 0,-1 1 0,1-1 0,0 1 0,0-1 0,0-1 0,1 1 0,0 0 0,-1-1 0,1 0 0,8 4 0,-11-6 0,0-1 0,0 1 0,0-1 0,0 1 0,0-1 0,0 1 0,0-1 0,0 0 0,0 0 0,0 0 0,0 0 0,1-1 0,-1 1 0,0-1 0,0 1 0,3-2 0,-3 1 0,0-1 0,0 1 0,1-1 0,-1 0 0,0 1 0,-1-1 0,1 0 0,0 0 0,-1 0 0,1-1 0,-1 1 0,1 0 0,-1 0 0,0-1 0,0 1 0,1-4 0,2-10 0,0 1 0,-1-1 0,-1 0 0,-1-1 0,0 1 0,-1-18 0,0 39 0,-1 7 0,2 1 0,0-1 0,3 15 0,-3-23 0,0 1 0,0-1 0,0 0 0,1 0 0,-1 0 0,1-1 0,0 1 0,0 0 0,0-1 0,1 1 0,-1-1 0,1 0 0,0 0 0,0 0 0,0 0 0,0 0 0,4 2 0,-5-4 0,-1-1 0,1 1 0,-1 0 0,1-1 0,-1 1 0,1-1 0,-1 0 0,1 0 0,0 0 0,-1 1 0,1-1 0,0-1 0,-1 1 0,1 0 0,-1 0 0,1-1 0,0 1 0,-1-1 0,1 1 0,-1-1 0,1 1 0,-1-1 0,1 0 0,-1 0 0,0 0 0,1 0 0,-1 0 0,0 0 0,0 0 0,0 0 0,0-1 0,0 1 0,0 0 0,0-1 0,0 1 0,1-3 0,3-6 0,0 0 0,0 0 0,6-21 0,-9 27 0,21-85 0,-23 88 0,0 1 0,1 0 0,-1-1 0,0 1 0,0-1 0,0 1 0,0 0 0,0-1 0,0 1 0,1 0 0,-1-1 0,0 1 0,0 0 0,1-1 0,-1 1 0,0 0 0,0-1 0,1 1 0,-1 0 0,0 0 0,1-1 0,-1 1 0,0 0 0,1 0 0,-1 0 0,0 0 0,1-1 0,-1 1 0,1 0 0,-1 0 0,0 0 0,1 0 0,0 0 0,9 10 0,5 25 0,-14-33 0,20 59 1,22 55-1367,-30-89-5460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0,1 0 0,-1-1 0,0 1 0,0 0 0,0 0 0,1 0 0,-1 0 0,0 0 0,0 0 0,0 0 0,0 0 0,1-1 0,-1 1 0,0 0 0,0 0 0,1 0 0,-1 0 0,0 0 0,0 0 0,0 0 0,1 0 0,-1 0 0,0 1 0,0-1 0,0 0 0,1 0 0,-1 0 0,0 0 0,0 0 0,0 0 0,1 0 0,-1 0 0,0 0 0,0 1 0,0-1 0,0 0 0,1 0 0,-1 0 0,0 0 0,0 1 0,0-1 0,0 0 0,0 0 0,0 1 0,6 15 0,0 20 0,-3 86 0,-4-93 0,1 1 0,1 0 0,2-1 0,1 0 0,13 53 0,-17-81 0,1 0 0,-1 1 0,1-1 0,-1 0 0,1 1 0,-1-1 0,1 0 0,0 0 0,0 0 0,0 1 0,-1-1 0,1 0 0,0 0 0,0 0 0,0 0 0,1-1 0,-1 1 0,0 0 0,0 0 0,2 0 0,-2-1 0,1 0 0,-1 0 0,0 0 0,0 0 0,0 0 0,1 0 0,-1 0 0,0-1 0,0 1 0,0 0 0,0-1 0,0 1 0,0-1 0,0 0 0,0 1 0,0-1 0,0 0 0,0 1 0,1-2 0,6-6 0,-1 0 0,0-1 0,0 0 0,6-12 0,-4 8 0,-9 13 0,39-48 0,-37 45 0,1 0 0,0 0 0,0 1 0,0-1 0,0 1 0,1 0 0,-1 0 0,1 0 0,-1 0 0,1 0 0,0 1 0,0 0 0,4-1 0,-7 2 0,0-1 0,0 1 0,0 0 0,0 0 0,0 0 0,0 0 0,0 1 0,1-1 0,-1 0 0,0 0 0,0 1 0,0-1 0,0 0 0,0 1 0,0-1 0,0 1 0,0-1 0,-1 1 0,1 0 0,0-1 0,0 1 0,0 0 0,-1 0 0,1-1 0,0 2 0,1 0 0,-1 0 0,0 1 0,-1-1 0,1 0 0,0 1 0,-1-1 0,1 0 0,-1 1 0,0-1 0,1 5 0,-2 1 0,1 0 0,-1 0 0,-1 0 0,0 0 0,-4 14 0,2-14 0,1-1 0,-2 1 0,1-1 0,-1 1 0,0-1 0,-12 12 0,15-17 0,-1 1 0,0-1 0,1 1 0,-1-1 0,0 0 0,0 0 0,-1 0 0,1 0 0,0-1 0,0 1 0,-1-1 0,1 0 0,-1 0 0,1 0 0,-1 0 0,0-1 0,1 1 0,-7-1 0,9 0-34,0 0 0,1-1 0,-1 1 0,0 0 0,1 0-1,-1 0 1,0-1 0,1 1 0,-1 0 0,0-1 0,1 1 0,-1 0 0,1-1-1,-1 1 1,0-1 0,1 1 0,-1-1 0,1 1 0,0-1 0,-1 0-1,1 1 1,-1-1 0,1 1 0,0-1 0,-1 0 0,1 1 0,0-1 0,0 0-1,0 0 1,-1 1 0,1-1 0,0 0 0,0 1 0,0-1 0,0 0 0,0 0-1,0 1 1,1-1 0,-1-1 0,4-14-6792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24575,'0'20'0,"-1"-8"0,1 0 0,1-1 0,0 1 0,4 20 0,-4-29 0,0 0 0,0 0 0,0 0 0,0 0 0,1-1 0,0 1 0,-1 0 0,1 0 0,0-1 0,0 1 0,1-1 0,-1 0 0,0 0 0,1 0 0,-1 0 0,1 0 0,0 0 0,0 0 0,0-1 0,0 0 0,5 2 0,-1 0 0,-1-1 0,1-1 0,0 1 0,0-1 0,0 0 0,0-1 0,0 1 0,0-1 0,-1-1 0,1 1 0,0-1 0,0-1 0,9-2 0,-11 2 0,-1 0 0,0 0 0,0-1 0,0 1 0,0-1 0,0 0 0,0 0 0,-1-1 0,1 1 0,-1-1 0,0 0 0,0 1 0,0-1 0,-1-1 0,1 1 0,-1 0 0,0-1 0,-1 1 0,3-9 0,-2 7 0,-1 0 0,0 0 0,0 1 0,-1-1 0,1 0 0,-1 0 0,-1 0 0,1 0 0,-1 0 0,0 0 0,-1 0 0,1 1 0,-1-1 0,-4-9 0,5 13 0,0 0 0,-1 0 0,1 0 0,0 0 0,-1 0 0,0 0 0,1 1 0,-1-1 0,0 0 0,0 1 0,0-1 0,0 1 0,0 0 0,0 0 0,0 0 0,0 0 0,-1 0 0,1 0 0,0 0 0,-1 1 0,1-1 0,0 1 0,-1 0 0,1-1 0,-1 1 0,1 0 0,-1 1 0,1-1 0,0 0 0,-1 1 0,1-1 0,-1 1 0,1 0 0,0 0 0,0 0 0,-1 0 0,1 0 0,-2 2 0,-1 0 0,0 0 0,0 0 0,0 0 0,1 1 0,-1 0 0,1 0 0,0 0 0,0 0 0,1 1 0,-1-1 0,1 1 0,0 0 0,0 0 0,0 0 0,-3 10 0,5-12 0,0 1 0,0 0 0,1-1 0,-1 1 0,1 0 0,0 0 0,0-1 0,0 1 0,0 0 0,1 0 0,-1-1 0,1 1 0,0 0 0,0-1 0,0 1 0,1-1 0,-1 1 0,1-1 0,0 0 0,0 0 0,0 1 0,0-1 0,1-1 0,-1 1 0,4 3 0,4 2 14,0 0-1,1-1 0,0 0 0,0-1 1,1 0-1,0-1 0,0 0 1,16 4-1,5 0-756,65 7 1,-84-15-6084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257 134 24575,'0'-7'0,"-1"1"0,1-1 0,-1 0 0,0 0 0,0 1 0,-1-1 0,0 1 0,0-1 0,-6-11 0,7 17 0,0-1 0,0 1 0,0-1 0,0 1 0,0 0 0,-1 0 0,1 0 0,0-1 0,-1 1 0,1 0 0,0 1 0,-1-1 0,1 0 0,-1 0 0,0 1 0,1-1 0,-4 0 0,3 1 0,-1 0 0,0 0 0,1 0 0,-1 0 0,0 1 0,1-1 0,-1 1 0,1 0 0,-1 0 0,0 0 0,1 0 0,0 0 0,-1 0 0,-3 3 0,-6 5 0,1 0 0,0 0 0,1 1 0,0 1 0,1 0 0,0 0 0,0 1 0,1 0 0,1 0 0,-11 23 0,7-9 0,1 0 0,1 0 0,2 1 0,-8 46 0,13-62 0,1-1 0,1 0 0,-1 0 0,2 1 0,-1-1 0,2 0 0,-1 0 0,1 0 0,1 0 0,0 0 0,0 0 0,1-1 0,0 1 0,10 15 0,-9-17 0,1-1 0,1 0 0,-1 0 0,1 0 0,0-1 0,0 0 0,1-1 0,0 1 0,0-1 0,0-1 0,1 0 0,-1 0 0,1 0 0,0-1 0,0-1 0,12 3 0,-11-3 0,-1 0 0,1-1 0,0 0 0,0 0 0,-1-1 0,1 0 0,0-1 0,0 0 0,-1-1 0,1 0 0,-1 0 0,1-1 0,-1 0 0,0-1 0,0 0 0,-1 0 0,1-1 0,-1 0 0,0-1 0,0 0 0,0 0 0,-1 0 0,0-1 0,0 0 0,-1-1 0,0 1 0,0-1 0,-1 0 0,0-1 0,0 1 0,-1-1 0,0 0 0,-1 0 0,0-1 0,3-15 0,-3 7 0,0 0 0,-2 0 0,0 0 0,-1 0 0,-1 0 0,-1 0 0,0 1 0,-2-1 0,0 0 0,0 1 0,-2 0 0,0 0 0,-1 0 0,-9-15 0,9 20 0,1 0 0,-2 1 0,0 0 0,0 0 0,0 1 0,-2 0 0,1 1 0,-1 0 0,-1 0 0,1 1 0,-1 0 0,-1 1 0,1 1 0,-1 0 0,-1 0 0,1 1 0,-1 0 0,1 1 0,-20-3 0,22 6-136,0 1-1,0 0 1,0 0-1,0 1 1,1 0-1,-1 0 1,0 1-1,1 1 0,-10 3 1,-24 12-6690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24575,'-4'-4'0,"3"2"0,1-2 0,1-5 0,5-2 0,1 7 0,-1 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24575,'-4'-9'0,"-2"1"0,4 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24575,'18'-5'0,"5"-1"-8191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268 186 24575,'0'-3'0,"0"0"0,0 0 0,0 0 0,-1-1 0,1 1 0,-1 0 0,0 0 0,0 0 0,0 0 0,0 0 0,0 0 0,-1 0 0,1 0 0,-1 0 0,0 0 0,0 1 0,0-1 0,-3-2 0,1 2 0,1 1 0,-1 0 0,0 0 0,0 0 0,0 0 0,0 1 0,0-1 0,0 1 0,0 0 0,-1 0 0,1 1 0,0 0 0,-8-1 0,4 2 0,0-1 0,1 1 0,-1 0 0,0 1 0,1 0 0,-1 0 0,1 1 0,0 0 0,-1 0 0,1 0 0,1 1 0,-1 0 0,0 1 0,1 0 0,0 0 0,0 0 0,1 0 0,-1 1 0,1 0 0,0 0 0,1 0 0,-8 14 0,8-13 0,1-1 0,0 0 0,1 1 0,-1 0 0,1 0 0,0 0 0,1-1 0,0 1 0,0 1 0,1-1 0,-1 0 0,1 0 0,1 0 0,0 0 0,0 0 0,0 0 0,0 0 0,1 0 0,1 0 0,-1-1 0,1 1 0,0-1 0,0 0 0,1 1 0,8 9 0,-3-6 0,1 0 0,0-1 0,1 0 0,0-1 0,1 0 0,-1-1 0,2 0 0,-1 0 0,1-2 0,20 7 0,-15-6 0,1-1 0,-1-1 0,1-1 0,0 0 0,0-2 0,0 0 0,22-2 0,-37 1 0,0-1 0,-1 0 0,1 1 0,-1-1 0,1-1 0,-1 1 0,0 0 0,0-1 0,1 1 0,-1-1 0,0 0 0,0 0 0,-1-1 0,1 1 0,0 0 0,-1-1 0,1 0 0,-1 1 0,0-1 0,0 0 0,0 0 0,0 0 0,-1-1 0,1 1 0,-1 0 0,0-1 0,0 1 0,0-1 0,1-4 0,1-10 0,-1 0 0,-1 0 0,-1-1 0,-2-26 0,1 32 0,-1-11 0,0 0 0,-2 1 0,-1-1 0,-14-41 0,16 54 0,-1 2 0,-1-1 0,0 0 0,0 1 0,-1 0 0,0 0 0,0 1 0,-1 0 0,0 0 0,-1 0 0,0 1 0,0 0 0,-12-7 0,18 12 5,-1 0-1,1 1 1,-1-1-1,1 1 0,-1 0 1,0 0-1,1 0 1,-1 0-1,0 1 1,0-1-1,0 1 0,1-1 1,-1 1-1,0 0 1,0 0-1,0 0 1,0 1-1,0-1 1,1 1-1,-1-1 0,0 1 1,0 0-1,1 0 1,-1 0-1,0 0 1,-2 3-1,0 0-128,1 0 0,-1 0 1,1 0-1,1 1 0,-1 0 0,1 0 1,-1 0-1,1 0 0,1 0 0,-1 1 1,-2 8-1,-7 24-6702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319 102 24575,'-2'-5'0,"0"-1"0,0 0 0,0 1 0,-1-1 0,0 1 0,-1 0 0,1 0 0,-1 0 0,0 1 0,0-1 0,0 1 0,-1 0 0,1 0 0,-1 0 0,0 1 0,0 0 0,0 0 0,-1 0 0,1 0 0,-1 1 0,1 0 0,-1 0 0,0 0 0,-8 0 0,8 1 0,-1 0 0,1 0 0,-1 1 0,0-1 0,1 2 0,-1-1 0,1 1 0,-1 0 0,1 0 0,-1 1 0,1 0 0,0 0 0,0 0 0,0 1 0,0 0 0,0 0 0,1 0 0,-1 1 0,1 0 0,0 0 0,0 1 0,-5 5 0,2 1 0,1 0 0,0 1 0,1 0 0,0 0 0,1 0 0,0 1 0,1 0 0,0 0 0,1 0 0,1 0 0,0 1 0,1-1 0,0 0 0,1 1 0,1-1 0,0 1 0,1-1 0,0 1 0,1-1 0,0 0 0,1 0 0,1-1 0,0 1 0,1-1 0,0 0 0,1 0 0,0-1 0,0 0 0,2 0 0,9 11 0,-3-9 15,0-1 0,1-1 0,1 0 0,-1-1 0,1 0 0,1-2 0,34 13 0,-21-12-312,-1-1 0,1-2 0,0-1 0,35 1 0,-14-4-6529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24575,'22'0'0,"26"0"0,17 0 0,16 0 0,7 0 0,3 0 0,-15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24575,'0'0'0,"-1"0"0,1 0 0,0-1 0,0 1 0,0 0 0,0 0 0,0-1 0,0 1 0,0 0 0,0 0 0,0-1 0,0 1 0,0 0 0,0 0 0,0-1 0,0 1 0,0 0 0,0 0 0,0-1 0,1 1 0,-1 0 0,0 0 0,0 0 0,0-1 0,0 1 0,0 0 0,1 0 0,-1 0 0,0-1 0,0 1 0,0 0 0,1 0 0,-1 0 0,0 0 0,0-1 0,0 1 0,1 0 0,-1 0 0,0 0 0,0 0 0,1 0 0,-1 0 0,0 0 0,0 0 0,1 0 0,-1 0 0,0 0 0,0 0 0,1 0 0,-1 0 0,0 0 0,1 0 0,15 13 0,13 23 0,59 92 0,-38-52 0,91 105 0,-137-176 0,0-1 0,1 0 0,-1 0 0,1 0 0,8 5 0,-12-8 0,-1-1 0,1 0 0,0 1 0,-1-1 0,1 0 0,0 0 0,-1 0 0,1 1 0,0-1 0,0 0 0,-1 0 0,1 0 0,0 0 0,-1 0 0,1 0 0,0 0 0,0-1 0,-1 1 0,1 0 0,0 0 0,0-1 0,0 0 0,0 0 0,0 0 0,0 0 0,0 0 0,0 0 0,0 0 0,-1 0 0,1 0 0,0-1 0,-1 1 0,1 0 0,-1 0 0,0-1 0,1 1 0,-1 0 0,0-3 0,4-29 0,-1-1 0,-4-57 0,1-15 0,4 31 0,3 0 0,23-98 0,-29 171-81,0 6 112,2 15 94,-1 24-1565,-2-4-5386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8 0,0 13 0,0 9 0,0 5 0,0 3 0,0 5 0,0-2 0,0-4 0,0-5 0,0-3 0,0-4 0,0-6-8191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24575,'0'9'0,"0"8"0,5 0 0,0-7 0,1-9 0,3-1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24575,'65'82'0,"-37"-49"0,-2 1 0,44 74 0,-50-67 0,-2 1 0,-2 1 0,-1 0 0,-3 2 0,-1-1 0,-3 1 0,-1 1 0,-2-1 0,-3 1 0,-1 0 0,-11 87 0,5-94 0,-2 0 0,-2 0 0,-2-1 0,-1 0 0,-2-1 0,-1-1 0,-2 0 0,-2-1 0,-1-1 0,-1 0 0,-2-2 0,-2-1 0,0 0 0,-32 27 0,46-48-273,-1 0 0,0-1 0,-1 0 0,-26 13 0,7-9-6553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37.45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11 132 24575,'-10'0'0,"11"0"0,24 0 0,42 0 0,87-2 0,285-43 0,79-9 0,-388 50 0,112-12 0,-154 7-1365,-66 8-5461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0.68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80 24575,'24'-2'0,"1"0"0,29-7 0,-26 4 0,34-3 0,427 5 0,-253 6 0,-146-4 0,104 3 0,-102 10 0,-59-6 0,56 2 0,703-9 0,-760 2 0,56 11 0,16 1 0,413-10 0,-266-5 0,-168 3 0,-6 0 0,132-14 0,-196 11 0,106-16 0,195-6 0,1222 26 0,-888-2 0,-443-16 0,-98 6 0,-2 0 0,152-7 0,681 18 0,-800 11 0,-30-1 0,66 2 0,124 4 0,794-18-1365,-1102 1-5461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1.52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24575,'369'-10'0,"377"-30"0,-701 38-1365,-17 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29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642 0 24575,'-33'18'0,"0"2"0,2 1 0,1 1 0,0 1 0,-46 50 0,28-20 0,2 2 0,-42 68 0,56-71 0,2 0 0,2 2 0,3 1 0,2 1 0,3 1 0,2 0 0,-12 71 0,21-81 0,3 1 0,2 0 0,2 0 0,2 0 0,2 0 0,2 0 0,3 0 0,1-1 0,23 72 0,-18-85 0,1 0 0,2-1 0,1-1 0,2 0 0,1-1 0,1-2 0,50 54 0,-39-51 0,2-1 0,1-2 0,1-1 0,1-2 0,1-1 0,43 19 0,-76-42-91,29 12 314,-33-13-306,1-1-1,0 0 1,0 1 0,0-1 0,-1 0 0,1 0 0,0 0 0,0 0-1,0 0 1,-1 0 0,1-1 0,0 1 0,0-1 0,-1 1-1,1-1 1,0 1 0,1-2 0,7-7-6743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24575,'-17'-51'0,"17"51"0,0 0 0,0 0 0,0 0 0,0 0 0,0 0 0,0 0 0,0 0 0,0 0 0,0 0 0,0 0 0,0 1 0,0-1 0,0 0 0,0 0 0,0 0 0,0 0 0,0 0 0,-1 0 0,1 0 0,0 0 0,0 0 0,0 0 0,0 0 0,0 0 0,0 0 0,0 0 0,0 0 0,0 0 0,0 0 0,0 0 0,0 0 0,0 0 0,-1 0 0,1 0 0,0 0 0,0 0 0,0 0 0,0 0 0,0 0 0,0 0 0,0 0 0,0 0 0,0 0 0,0 0 0,0 0 0,0 0 0,-1 0 0,1 0 0,0 0 0,0 0 0,0 0 0,0 0 0,0 0 0,0 0 0,0 0 0,0-1 0,0 1 0,0 0 0,-2 14 0,2 17 0,23 507 0,-23-526 0,-1-4 0,1 0 0,1 0 0,-1 1 0,4 13 0,-4-22 0,0 0 0,0 0 0,0 0 0,0 1 0,0-1 0,0 0 0,0 0 0,0 0 0,0 0 0,0 0 0,0 0 0,0 1 0,0-1 0,0 0 0,0 0 0,0 0 0,0 0 0,0 0 0,0 0 0,0 0 0,0 1 0,0-1 0,0 0 0,1 0 0,-1 0 0,0 0 0,0 0 0,0 0 0,0 0 0,0 0 0,0 0 0,0 0 0,0 0 0,1 1 0,-1-1 0,0 0 0,0 0 0,0 0 0,0 0 0,0 0 0,0 0 0,0 0 0,1 0 0,-1 0 0,0 0 0,0 0 0,0 0 0,0 0 0,0 0 0,0 0 0,1 0 0,-1 0 0,0-1 0,0 1 0,0 0 0,0 0 0,0 0 0,0 0 0,1 0 0,3-10 0,2-17 0,-1-66-1365,-4 44-5461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15 234 24575,'-6'-10'0,"5"9"0,0-1 0,0 1 0,0-1 0,0 1 0,1-1 0,-1 0 0,0 0 0,1 1 0,-1-1 0,1 0 0,-1-2 0,2 3 0,-1 0 0,1 0 0,-1 0 0,1 0 0,0 0 0,-1 1 0,1-1 0,0 0 0,-1 0 0,1 1 0,0-1 0,0 0 0,-1 1 0,1-1 0,0 1 0,0-1 0,0 1 0,0 0 0,0-1 0,0 1 0,0 0 0,0-1 0,0 1 0,0 0 0,0 0 0,2 0 0,39-5 0,0 1 0,68 3 0,1-1 0,-69 0 0,385-16 0,-433 18 0,0-1 0,0 0 0,0 0 0,0 0 0,-1-1 0,1 1 0,1-2 0,-1 1 0,0-1 0,1 1 0,-1-1 0,1-1 0,0 1 0,0-1 0,-7-7 0,-2-3 0,0-1 0,1-1 0,-16-24 0,28 39 0,1 0 0,-1 0 0,0 0 0,0 0 0,1 0 0,-1 0 0,1 0 0,-1 0 0,1-1 0,-1 1 0,1 0 0,0 0 0,-1 0 0,1-1 0,0 1 0,0 0 0,0 0 0,0-2 0,0 2 0,1 1 0,-1-1 0,1 1 0,-1 0 0,1-1 0,-1 1 0,1 0 0,-1-1 0,1 1 0,-1 0 0,1 0 0,-1 0 0,1 0 0,0-1 0,-1 1 0,1 0 0,-1 0 0,1 0 0,-1 0 0,1 0 0,0 0 0,-1 1 0,1-1 0,-1 0 0,1 0 0,0 0 0,45 18 0,-30-10 0,-6-4 0,0 1 0,0 1 0,0-1 0,16 15 0,-24-19 0,0 0 0,-1 1 0,1-1 0,-1 1 0,0 0 0,0-1 0,0 1 0,1 0 0,-1-1 0,-1 1 0,1 0 0,0 0 0,0 0 0,-1 0 0,1 0 0,-1 0 0,0 0 0,1 0 0,-1 0 0,0 0 0,0 0 0,0 0 0,-1 0 0,1 0 0,0 0 0,-1 0 0,0 0 0,1 0 0,-1 0 0,0 0 0,0 0 0,0 0 0,-1 2 0,-9 11 0,-1-1 0,0 0 0,-1-1 0,-18 15 0,-25 27 0,37-34-151,1 0-1,1 2 0,1 0 0,1 1 1,1 1-1,1 0 0,1 1 1,-12 39-1,16-31-6674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68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322 0 24575,'94'70'0,"-50"-40"0,60 52 0,-103-81 0,1 0 0,-1 0 0,0 0 0,1 1 0,-1-1 0,0 0 0,0 0 0,0 1 0,0-1 0,0 1 0,0-1 0,0 1 0,-1-1 0,1 1 0,-1-1 0,1 1 0,-1 0 0,1-1 0,-1 1 0,0 0 0,0-1 0,0 1 0,0 0 0,0-1 0,0 1 0,0 0 0,0-1 0,-1 1 0,1 0 0,-1-1 0,1 1 0,-1-1 0,0 1 0,0-1 0,1 1 0,-1-1 0,0 1 0,0-1 0,-1 0 0,-1 3 0,-5 3 0,-1-1 0,0 0 0,-1 0 0,0 0 0,-14 5 0,-1 1 0,-61 42-455,2 3 0,-143 127 0,151-116-6371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4.28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347 147 24575,'1'-13'0,"-1"0"0,-1 1 0,0-1 0,-1 0 0,-5-19 0,6 29 0,0 0 0,0 0 0,-1 1 0,1-1 0,-1 0 0,0 1 0,0-1 0,1 1 0,-2-1 0,1 1 0,0 0 0,0 0 0,-1 0 0,1 0 0,-1 0 0,0 0 0,1 1 0,-1 0 0,0-1 0,0 1 0,0 0 0,0 0 0,0 1 0,0-1 0,0 0 0,0 1 0,0 0 0,-5 0 0,-1 1 0,-1 0 0,1 0 0,0 1 0,0 0 0,0 1 0,0 0 0,0 0 0,0 1 0,1 0 0,0 1 0,0 0 0,-10 7 0,6-2 0,0-1 0,0 2 0,1 0 0,0 0 0,1 1 0,-15 23 0,17-22 0,2 0 0,-1 0 0,2 1 0,-1 0 0,2 0 0,-5 24 0,8-32 0,1 0 0,-1-1 0,1 1 0,0-1 0,1 1 0,-1 0 0,1-1 0,0 1 0,3 5 0,-3-8 0,0 0 0,1 0 0,-1 0 0,1 0 0,0 0 0,0-1 0,0 1 0,0-1 0,0 1 0,0-1 0,1 0 0,0 0 0,-1 0 0,1 0 0,0 0 0,5 2 0,-1-1 0,1 0 0,0 0 0,0-1 0,0 0 0,0 0 0,1-1 0,-1 0 0,0 0 0,1-1 0,-1 0 0,1-1 0,-1 0 0,0 0 0,0-1 0,1 0 0,8-3 0,-11 2 0,0 1 0,0-2 0,0 1 0,0-1 0,0 1 0,-1-1 0,1-1 0,-1 1 0,0-1 0,-1 0 0,1 0 0,-1-1 0,0 1 0,0-1 0,-1 0 0,0 0 0,0 0 0,0 0 0,0-1 0,1-7 0,0-5 0,0 0 0,-2-1 0,1-24 0,-2 34 0,-1 0 0,-1 0 0,0 0 0,0 0 0,-1 0 0,-1 0 0,-6-18 0,3 21 0,2 17 0,3 18 0,5-13 0,0-1 0,1 1 0,0-1 0,1 0 0,1 0 0,1 0 0,17 24 0,-13-23 0,0 0 0,1 0 0,0-1 0,2-1 0,30 23 0,-34-30-151,0 0-1,0 0 0,0-1 0,0-1 1,1 0-1,0 0 0,0-1 1,15 2-1,4-2-6674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41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184 397 24575,'0'-2'0,"4"-16"0,-1 1 0,-1-1 0,0-21 0,-2 35 0,0 0 0,0 0 0,0 1 0,-1-1 0,1 0 0,-1 1 0,0-1 0,0 0 0,-1 1 0,1-1 0,-1 1 0,1-1 0,-1 1 0,0 0 0,0 0 0,-1 0 0,1 0 0,-1 0 0,1 0 0,-1 1 0,-6-5 0,6 6 0,0 0 0,0 0 0,-1 0 0,1 0 0,-1 0 0,1 1 0,-1-1 0,1 1 0,-1 0 0,0 0 0,1 1 0,-1-1 0,1 1 0,-1-1 0,1 1 0,0 0 0,-1 1 0,1-1 0,0 0 0,0 1 0,0 0 0,0 0 0,0 0 0,-4 3 0,0 0 0,1 0 0,0 0 0,0 1 0,0 0 0,1 0 0,0 0 0,0 1 0,1-1 0,-7 14 0,9-17 0,1 0 0,0 0 0,0 0 0,0 0 0,0 1 0,1-1 0,-1 0 0,1 0 0,0 1 0,0-1 0,0 0 0,0 0 0,0 1 0,1-1 0,-1 0 0,1 0 0,0 0 0,0 1 0,0-1 0,1 0 0,-1 0 0,1-1 0,-1 1 0,1 0 0,0 0 0,0-1 0,0 1 0,3 1 0,-1-1 0,0 0 0,0 0 0,0-1 0,1 0 0,-1 0 0,1 0 0,-1 0 0,1-1 0,0 1 0,0-1 0,-1 0 0,1-1 0,0 1 0,0-1 0,0 0 0,0 0 0,0-1 0,7-1 0,-8 1 0,0 0 0,0 0 0,0 0 0,0-1 0,0 1 0,-1-1 0,1 0 0,-1 0 0,1-1 0,-1 1 0,0-1 0,1 0 0,-1 1 0,-1-1 0,5-5 0,-3 2 0,0-1 0,-1 1 0,0-1 0,1 1 0,-2-1 0,1 0 0,2-15 0,-2 0 0,0 0 0,-2-1 0,-1 1 0,-4-39 0,3 45 0,-1 0 0,0 0 0,-1 1 0,-1-1 0,0 1 0,-1 0 0,-1 0 0,-10-20 0,15 35 0,1-1 0,0 1 0,0-1 0,0 1 0,-1-1 0,1 1 0,0-1 0,-1 1 0,1 0 0,0-1 0,-1 1 0,1-1 0,-1 1 0,1 0 0,0-1 0,-1 1 0,1 0 0,-1 0 0,1-1 0,-1 1 0,1 0 0,-1 0 0,1 0 0,-1 0 0,1-1 0,-1 1 0,1 0 0,-1 0 0,0 0 0,1 0 0,-1 0 0,1 0 0,-1 0 0,1 1 0,-1-1 0,0 0 0,0 1 0,0 1 0,0-1 0,0 0 0,0 0 0,0 1 0,0-1 0,1 1 0,-1-1 0,0 1 0,1-1 0,-1 1 0,1 1 0,-9 51 0,8-24 0,1 1 0,2 0 0,1 0 0,1 0 0,12 43 0,-11-52 0,2-1 0,1 0 0,0-1 0,1 0 0,2 0 0,0-1 0,1 0 0,20 24 0,-28-38 0,0-1 0,0 0 0,0 0 0,0 0 0,1-1 0,-1 1 0,1-1 0,0 0 0,0 0 0,0-1 0,1 0 0,-1 0 0,1 0 0,-1 0 0,1-1 0,-1 0 0,1 0 0,0-1 0,-1 1 0,1-1 0,0 0 0,8-2 0,-5 0 0,-1-1 0,0 1 0,-1-1 0,1-1 0,0 0 0,-1 0 0,0 0 0,0-1 0,0 0 0,-1 0 0,1-1 0,-1 0 0,0 0 0,7-11 0,-5 6 0,-1 0 0,0-1 0,-1 1 0,0-1 0,5-16 0,-9 22 0,0 0 0,0-1 0,-1 1 0,1-1 0,-1 1 0,-1-1 0,1 1 0,-1-1 0,-1 1 0,1-1 0,-1 1 0,-2-9 0,3 13 0,-1 0 0,1 1 0,-1-1 0,0 1 0,0-1 0,1 0 0,-1 1 0,0 0 0,0-1 0,0 1 0,-1-1 0,1 1 0,0 0 0,0 0 0,-1 0 0,1 0 0,-1 0 0,1 0 0,-1 0 0,1 0 0,-1 1 0,-3-2 0,3 2 0,-1 0 0,0-1 0,0 1 0,0 1 0,0-1 0,0 0 0,0 1 0,0-1 0,0 1 0,0 0 0,1 0 0,-5 2 0,-1 1 0,-1 1 0,1 0 0,0 1 0,0 0 0,1 0 0,0 0 0,-9 11 0,11-11 0,1 0 0,-1 1 0,1 0 0,1 0 0,-1 0 0,1 0 0,0 1 0,1-1 0,0 1 0,-2 10 0,4-15 0,-1 0 0,1 0 0,0-1 0,0 1 0,0 0 0,0 0 0,1 0 0,-1-1 0,1 1 0,0 0 0,-1-1 0,1 1 0,1-1 0,-1 1 0,0-1 0,0 1 0,1-1 0,0 0 0,-1 1 0,1-1 0,0 0 0,0 0 0,0 0 0,0-1 0,0 1 0,1 0 0,-1-1 0,0 1 0,1-1 0,0 0 0,-1 0 0,5 1 0,-1 1 0,1-1 0,0 0 0,0 0 0,0-1 0,1 0 0,-1 0 0,0-1 0,0 0 0,0 0 0,0-1 0,1 1 0,-1-2 0,0 1 0,0-1 0,0 0 0,0 0 0,-1-1 0,1 0 0,-1 0 0,1-1 0,-1 1 0,0-1 0,-1-1 0,1 1 0,-1-1 0,1 0 0,-1 0 0,-1-1 0,1 1 0,-1-1 0,0 0 0,0 0 0,-1-1 0,0 1 0,0-1 0,3-9 0,0-5 0,-1-1 0,-1 0 0,-1 0 0,0 0 0,-2 0 0,-1 0 0,0 0 0,-2 0 0,0 0 0,-2 0 0,0 0 0,-2 1 0,-9-25 0,14 42 0,-1-1 0,0 1 0,-1-1 0,1 1 0,-1 0 0,-5-6 0,8 10 0,-1-1 0,1 1 0,-1-1 0,1 1 0,-1-1 0,1 1 0,-1 0 0,1-1 0,-1 1 0,0 0 0,1-1 0,-1 1 0,0 0 0,1 0 0,-1 0 0,0 0 0,1 0 0,-1-1 0,0 1 0,1 0 0,-2 1 0,1-1 0,0 0 0,0 1 0,0 0 0,0-1 0,0 1 0,1-1 0,-1 1 0,0 0 0,0 0 0,1-1 0,-1 1 0,0 0 0,1 0 0,-1 0 0,1 0 0,-1 0 0,1 0 0,-1 1 0,-4 12 0,0 0 0,1 1 0,1-1 0,0 0 0,1 1 0,-1 28 0,3-15 0,2 0 0,8 50 0,-5-54 0,2 1 0,0-1 0,19 43 0,-21-58 0,-1 0 0,1 0 0,1 0 0,-1-1 0,1 0 0,1 0 0,0 0 0,0-1 0,0 0 0,1-1 0,0 0 0,13 8 0,-18-12 0,-1 0 0,1-1 0,0 0 0,0 0 0,-1 0 0,1 0 0,0 0 0,0 0 0,0-1 0,0 1 0,0-1 0,0 0 0,0 0 0,0 0 0,0 0 0,0-1 0,0 1 0,0-1 0,0 0 0,0 1 0,0-2 0,0 1 0,0 0 0,-1 0 0,1-1 0,0 0 0,-1 1 0,1-1 0,-1 0 0,0 0 0,0 0 0,0-1 0,0 1 0,0 0 0,0-1 0,0 1 0,1-5 0,3-4 0,-1 0 0,0-1 0,-1 0 0,-1 0 0,1 0 0,-2 0 0,3-23 0,-3-16 0,-4-78 0,-1 215 0,0 25 0,3-97 0,1-1 0,0 0 0,1 0 0,1 0 0,0-1 0,6 15 0,-7-23-76,-1 0 1,1 0-1,1 0 0,-1-1 0,1 1 0,-1 0 0,1-1 0,0 0 1,0 0-1,0 0 0,1 0 0,-1 0 0,1-1 0,0 0 1,-1 1-1,1-1 0,6 2 0,12 2-6750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24575,'0'8'0,"5"9"0,5 4 0,2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1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24575,'10'3'0,"11"4"0,-1 2 0,31 16 0,-45-21 0,0 0 0,0 1 0,0-1 0,0 1 0,-1 0 0,0 1 0,0-1 0,-1 1 0,1 0 0,-1 1 0,5 10 0,13 35 0,19 75 0,-27-77 0,40 92 0,-66-155 0,-11-10 0,-21-29 0,40 47 0,0-1 0,1 0 0,-1-1 0,1 1 0,1 0 0,-1-1 0,1 0 0,-3-12 0,5 17 0,0 0 0,0 0 0,0 1 0,1-1 0,-1 0 0,0 0 0,1 0 0,-1 1 0,1-1 0,-1 0 0,1 0 0,0 1 0,0-1 0,0 0 0,0 1 0,0-1 0,0 1 0,0 0 0,0-1 0,0 1 0,1 0 0,-1-1 0,1 1 0,-1 0 0,1 0 0,-1 0 0,1 1 0,0-1 0,-1 0 0,1 1 0,0-1 0,0 0 0,-1 1 0,1 0 0,0 0 0,0-1 0,3 1 0,11-3 0,0 1 0,1 1 0,0 0 0,-1 1 0,22 2 0,-36-1 0,1 0 0,-1 0 0,1 1 0,-1-1 0,1 1 0,-1-1 0,0 1 0,0 0 0,0 0 0,0 0 0,0 0 0,0 0 0,-1 0 0,1 1 0,-1-1 0,1 0 0,-1 1 0,0-1 0,0 1 0,1 2 0,3 12 0,0 0 0,3 18 0,-3-11 0,-4-19-71,3 7 121,-1 1 0,1-1 0,9 17 0,-12-27-70,0 0 0,0 0-1,1 0 1,-1 0 0,1 0 0,-1 0-1,1 0 1,0-1 0,0 1 0,-1 0-1,4 0 1,-4-1-30,0-1 0,0 1 0,0-1 0,0 0 0,0 1 0,0-1 0,0 0 0,1 0 0,-1 0 0,0 0 0,0 0 0,0 0 0,0 0-1,0-1 1,1 1 0,-1 0 0,0 0 0,0-1 0,0 1 0,0-1 0,0 1 0,0-1 0,0 0 0,1 0 0,13-12-6776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56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0 24575,'-5'10'0,"4"10"0,5 12 0,8 10 0,9 5 0,7 5 0,-2-7-8191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8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163 125 24575,'-9'-12'0,"-1"1"0,1 0 0,-15-11 0,20 18 0,-1 0 0,0 1 0,1 0 0,-1 0 0,0 0 0,-1 0 0,1 1 0,-1 0 0,1 0 0,-10-2 0,13 4 0,1 0 0,0 0 0,-1 0 0,1 0 0,-1 0 0,1 0 0,-1 0 0,1 0 0,-1 1 0,1-1 0,0 0 0,-1 1 0,1-1 0,-1 1 0,1 0 0,0-1 0,0 1 0,-1 0 0,1 0 0,0 0 0,0 0 0,0 0 0,0 0 0,-1 1 0,0 1 0,1 0 0,-1 0 0,1 0 0,0 0 0,0 0 0,0 0 0,0 0 0,1 0 0,-1 0 0,0 6 0,1-2 0,0 0 0,0-1 0,1 1 0,0-1 0,0 1 0,0-1 0,1 0 0,0 1 0,0-1 0,6 10 0,-6-13 0,1 0 0,0 1 0,1-1 0,-1 0 0,1-1 0,-1 1 0,1-1 0,0 1 0,0-1 0,0 0 0,0 0 0,0-1 0,0 1 0,0-1 0,1 0 0,-1 0 0,0-1 0,1 1 0,-1-1 0,9 0 0,-9 0 0,-1 0 0,1-1 0,-1 1 0,1-1 0,-1 0 0,1 0 0,-1 0 0,1-1 0,-1 1 0,0-1 0,1 1 0,-1-1 0,0 0 0,0-1 0,0 1 0,-1 0 0,1-1 0,-1 1 0,1-1 0,-1 0 0,0 0 0,0 0 0,0 0 0,0 0 0,2-6 0,-2-1 0,1-1 0,-2 1 0,0 0 0,0-1 0,-1-16 0,0 15 0,0 1 0,1 0 0,3-22 0,-4 33 0,0 0 0,0 0 0,0-1 0,0 1 0,0 0 0,0-1 0,0 1 0,1 0 0,-1-1 0,0 1 0,0 0 0,0 0 0,0-1 0,0 1 0,0 0 0,1 0 0,-1-1 0,0 1 0,0 0 0,0 0 0,1-1 0,-1 1 0,0 0 0,0 0 0,0 0 0,1 0 0,-1-1 0,0 1 0,1 0 0,-1 0 0,0 0 0,0 0 0,1 0 0,-1 0 0,0 0 0,1 0 0,-1 0 0,0 0 0,0 0 0,1 0 0,-1 0 0,11 11 0,6 20 0,5 43 0,-19-57 0,1 0 0,2-1 0,-1 0 0,11 21 0,-15-36 0,0 1 0,-1-1 0,1 1 0,0-1 0,0 0 0,0 1 0,0-1 0,0 0 0,1 0 0,-1 0 0,0 0 0,0 0 0,1 0 0,-1 0 0,0 0 0,1 0 0,-1-1 0,3 2 0,-2-2 0,-1 0 0,0 0 0,0 0 0,0-1 0,0 1 0,0 0 0,0 0 0,0-1 0,0 1 0,0-1 0,0 1 0,0-1 0,0 1 0,0-1 0,0 0 0,0 1 0,0-1 0,0 0 0,0 0 0,0 0 0,4-6 0,-1 1 0,0 0 0,0-1 0,0 0 0,-1 0 0,3-10 0,11-40 0,-13 40 0,1 0 0,1 0 0,0 0 0,10-16 0,-16 32 0,1 0 0,-1 0 0,0 1 0,1-1 0,-1 0 0,0 1 0,1-1 0,-1 1 0,1-1 0,-1 0 0,1 1 0,0-1 0,-1 1 0,1 0 0,0-1 0,-1 1 0,1-1 0,0 1 0,-1 0 0,1-1 0,0 1 0,0 0 0,-1 0 0,1 0 0,0 0 0,0 0 0,-1-1 0,1 1 0,0 1 0,0-1 0,-1 0 0,1 0 0,0 0 0,0 0 0,0 0 0,-1 1 0,1-1 0,0 0 0,-1 1 0,1-1 0,0 0 0,-1 1 0,1-1 0,1 2 0,2 2 0,1 1 0,-1-1 0,0 1 0,6 9 0,-4-5 0,-2-4-74,14 21-572,31 30 1,-26-34-6181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7.26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 1 24575,'-4'4'0,"-2"15"0,1 18 0,0 15 0,2 13 0,1 13 0,5 15 0,3 10 0,4 10 0,0 3 0,-1-4 0,3-9 0,-2-12 0,-1-18 0,1-20 0,0-20-8191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48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0 180 24575,'3'-6'0,"0"0"0,0 0 0,0 0 0,0 1 0,1-1 0,0 1 0,0 0 0,7-6 0,-10 10 0,0 0 0,0 0 0,1 0 0,-1 0 0,0 0 0,1 0 0,-1 1 0,1-1 0,-1 0 0,1 1 0,-1-1 0,1 1 0,-1 0 0,1-1 0,0 1 0,-1 0 0,1 0 0,-1 0 0,1 0 0,0 0 0,-1 0 0,1 1 0,-1-1 0,1 1 0,-1-1 0,1 1 0,-1-1 0,1 1 0,-1 0 0,1-1 0,-1 1 0,0 0 0,0 0 0,1 0 0,-1 0 0,0 1 0,0-1 0,2 2 0,1 4 0,1 0 0,-1 0 0,1 0 0,-2 1 0,1-1 0,-1 1 0,-1 0 0,1 0 0,-1 0 0,1 14 0,-2-15 0,0 0 0,0 0 0,-1 1 0,0-1 0,0 1 0,-1-1 0,0 0 0,0 0 0,-1 1 0,0-1 0,0 0 0,-5 9 0,6-14 0,0 0 0,0 0 0,0 0 0,-1 0 0,1 0 0,-1-1 0,1 1 0,-1 0 0,0-1 0,0 1 0,0-1 0,0 0 0,0 1 0,0-1 0,0 0 0,0 0 0,0-1 0,0 1 0,-1 0 0,1-1 0,0 1 0,-1-1 0,1 0 0,0 0 0,-1 1 0,-2-2 0,4 1 0,-1 0 0,1-1 0,0 1 0,0-1 0,0 1 0,0-1 0,0 0 0,0 1 0,0-1 0,0 0 0,0 0 0,0 1 0,0-1 0,0 0 0,0 0 0,0 0 0,1 0 0,-1 0 0,0-2 0,0 1 0,0-1 0,1 1 0,-1 0 0,1-1 0,-1 1 0,1 0 0,0-1 0,0 1 0,0 0 0,0-1 0,1 1 0,-1 0 0,2-5 0,2-4 0,0-1 0,1 1 0,0 0 0,1 1 0,0-1 0,1 1 0,0 0 0,1 1 0,-1 0 0,2 0 0,0 0 0,0 1 0,0 1 0,1 0 0,0 0 0,0 0 0,1 2 0,17-8 0,-25 12 0,1 0 0,-1 0 0,1 1 0,0-1 0,-1 1 0,1 0 0,-1 0 0,1 0 0,0 1 0,-1-1 0,1 1 0,-1 0 0,1 0 0,-1 0 0,0 0 0,1 1 0,-1-1 0,0 1 0,0 0 0,0 0 0,0 0 0,0 0 0,0 1 0,-1-1 0,1 1 0,-1 0 0,0-1 0,1 1 0,-1 0 0,-1 0 0,1 1 0,2 4 0,2 5 0,0 0 0,-1 1 0,-1 0 0,0 0 0,-1 0 0,2 24 0,-5-20 0,-5-21 0,-6-28 0,8 18 0,0 0 0,1-1 0,0 1 0,1-1 0,1-25 0,1 36 0,-1-1 0,1 1 0,0-1 0,0 1 0,0 0 0,0-1 0,0 1 0,1 0 0,-1 0 0,1 0 0,0 0 0,0 0 0,0 0 0,0 0 0,1 1 0,-1-1 0,1 1 0,0 0 0,0 0 0,-1 0 0,1 0 0,0 0 0,1 0 0,-1 1 0,0 0 0,0-1 0,6 0 0,3-1 0,-1 0 0,1 1 0,0 1 0,0 0 0,0 0 0,0 2 0,0-1 0,14 3 0,-22-2 0,0 0 0,0 0 0,0 0 0,0 0 0,-1 0 0,1 1 0,0 0 0,-1 0 0,1 0 0,-1 0 0,0 0 0,0 1 0,0 0 0,0-1 0,0 1 0,-1 0 0,1 0 0,-1 1 0,0-1 0,1 0 0,-2 1 0,1 0 0,0-1 0,-1 1 0,1 0 0,-1 0 0,1 7 0,1 22 0,-2-25 0,-1 1 0,1-1 0,1 1 0,0-1 0,0 0 0,3 9 0,-4-15 0,1 0 0,-1 1 0,1-1 0,-1 0 0,1 0 0,0 0 0,0 0 0,-1 0 0,2 0 0,-1-1 0,0 1 0,0-1 0,0 1 0,1-1 0,-1 0 0,1 0 0,-1 0 0,1 0 0,-1 0 0,1-1 0,0 1 0,-1-1 0,6 1 0,-7-1 0,1 1 0,-1-1 0,1 0 0,0 0 0,-1 0 0,1 0 0,0 0 0,-1 0 0,1-1 0,0 1 0,-1 0 0,1-1 0,-1 1 0,1-1 0,-1 0 0,1 0 0,-1 1 0,1-1 0,-1 0 0,0 0 0,1 0 0,-1 0 0,0-1 0,0 1 0,0 0 0,0 0 0,0-1 0,0 1 0,0 0 0,0-1 0,0 1 0,-1-1 0,1 0 0,-1 1 0,1-1 0,-1 1 0,1-3 0,-1 0 0,0 0 0,0 0 0,0 1 0,-1-1 0,1 0 0,-1 0 0,0 1 0,0-1 0,0 0 0,-1 1 0,1-1 0,-1 1 0,0 0 0,1-1 0,-5-4 0,0 2 0,-1 0 0,0 0 0,0 0 0,0 1 0,-1 0 0,1 0 0,-1 1 0,-10-4 0,7 2 0,-1 1 0,-18-15 0,29 20 0,1 0 0,0 0 0,0 0 0,0 0 0,0 0 0,0 0 0,0-1 0,0 1 0,0 0 0,0 0 0,0 0 0,0 0 0,0 0 0,0 0 0,0 0 0,-1 0 0,1 0 0,0 0 0,0-1 0,0 1 0,0 0 0,0 0 0,0 0 0,0 0 0,0 0 0,0 0 0,0 0 0,0 0 0,0 0 0,0-1 0,0 1 0,0 0 0,1 0 0,-1 0 0,0 0 0,0 0 0,0 0 0,0 0 0,0 0 0,0 0 0,0 0 0,0-1 0,0 1 0,0 0 0,0 0 0,0 0 0,0 0 0,0 0 0,1 0 0,-1 0 0,0 0 0,0 0 0,0 0 0,0 0 0,0 0 0,0 0 0,0 0 0,0 0 0,0 0 0,1 0 0,10-3 0,14 1 0,-2 2 0,1-1 0,-1-1 0,0-1 0,38-10 0,-55 11 0,0 1 0,-1-1 0,0-1 0,1 1 0,-1-1 0,0 0 0,0 0 0,0 0 0,0-1 0,-1 0 0,0 0 0,0 0 0,0 0 0,0-1 0,0 1 0,-1-1 0,0 0 0,0 0 0,0 0 0,-1-1 0,1 1 0,-1-1 0,2-10 0,-7 48 0,1 1 0,1 0 0,4 36 0,2-10 0,18 82 0,37 124 0,-26-124 0,-14-63 0,15 124 0,-28-51-1365,-7-127-5461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84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89 1 24575,'22'22'0,"12"16"0,5 7 0,0 3 0,-6 0 0,-10-6 0,-16-4 0,-20-4 0,-15-9 0,-13-4 0,-8-5 0,0-5 0,4-5 0,10-8 0,15-8 0,15-2 0,18-4 0,6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179 244 24575,'-7'26'0,"-1"0"0,-14 32 0,17-47 0,0-1 0,-1-1 0,1 1 0,-2-1 0,1 0 0,-2 0 0,1-1 0,-11 10 0,17-17 0,-1 1 0,0-1 0,0 0 0,0 1 0,0-1 0,0 0 0,0 0 0,0 0 0,-1-1 0,1 1 0,0 0 0,0-1 0,-1 1 0,-1-1 0,2 0 0,1 0 0,-1 0 0,1-1 0,0 1 0,-1 0 0,1-1 0,0 1 0,-1-1 0,1 1 0,0-1 0,0 0 0,0 0 0,-1 1 0,1-1 0,0 0 0,0 0 0,0 0 0,-1-1 0,0-2 0,0 1 0,0-1 0,0 0 0,0 1 0,1-1 0,0 0 0,-1 0 0,2 0 0,-1 0 0,0 0 0,1 0 0,-1-1 0,1 1 0,1-6 0,1-11 0,1 1 0,1-1 0,1 1 0,10-26 0,-11 34 0,1 1 0,0 0 0,0 1 0,1-1 0,1 1 0,0 0 0,0 1 0,16-17 0,-20 24 0,-1 0 0,0 1 0,1-1 0,-1 0 0,1 1 0,0 0 0,-1 0 0,1 0 0,0 0 0,0 0 0,-1 0 0,1 1 0,0-1 0,0 1 0,0 0 0,0 0 0,0 0 0,0 0 0,0 1 0,-1-1 0,1 1 0,6 1 0,2 3 0,1 0 0,0 1 0,-1 0 0,12 10 0,-12-9 0,0 0 0,21 9 0,-24-13 0,0-1 0,0 1 0,1-2 0,-1 1 0,1-1 0,-1-1 0,1 1 0,0-1 0,-1-1 0,1 0 0,-1 0 0,1 0 0,-1-1 0,0 0 0,0-1 0,1 0 0,10-6 0,-11 4 0,1 0 0,-1-1 0,0 0 0,0 0 0,-1-1 0,0 0 0,0-1 0,0 1 0,-1-1 0,0 0 0,-1-1 0,0 1 0,0-1 0,6-17 0,-9 20 0,1-1 0,-2 0 0,1 1 0,-1-1 0,0 0 0,0 1 0,0-8 0,-1 14 0,0 0 0,0 0 0,0-1 0,0 1 0,0 0 0,0 0 0,0 0 0,0 0 0,0 0 0,0 0 0,0-1 0,0 1 0,0 0 0,0 0 0,0 0 0,0 0 0,0 0 0,0-1 0,0 1 0,0 0 0,0 0 0,0 0 0,0 0 0,0 0 0,0 0 0,0-1 0,0 1 0,0 0 0,0 0 0,0 0 0,0 0 0,-1 0 0,1 0 0,0 0 0,0 0 0,0-1 0,0 1 0,0 0 0,0 0 0,0 0 0,-1 0 0,1 0 0,0 0 0,0 0 0,0 0 0,0 0 0,0 0 0,0 0 0,-1 0 0,1 0 0,0 0 0,0 0 0,0 0 0,0 0 0,0 0 0,0 0 0,-1 0 0,-4 10 0,-5 17 0,0 20 0,2 0 0,-4 82 0,-4 33 0,14-152 0,0 0 0,-1-1 0,0 1 0,0-1 0,-1 0 0,-1 1 0,-6 9 0,10-17 0,0 0 0,0 0 0,-1 0 0,1-1 0,0 1 0,-1 0 0,1-1 0,-1 1 0,0-1 0,1 1 0,-1-1 0,0 0 0,0 0 0,0 0 0,0 0 0,0 0 0,0 0 0,0-1 0,0 1 0,0-1 0,0 1 0,-1-1 0,1 0 0,0 0 0,0 0 0,0 0 0,0 0 0,-1 0 0,1 0 0,0-1 0,0 1 0,0-1 0,0 0 0,0 0 0,0 0 0,0 0 0,0 0 0,0 0 0,-2-2 0,1 1 8,0 0-1,1-1 1,-1 0-1,1 0 1,-1 0-1,1 0 1,0 0-1,0 0 1,0-1-1,0 1 1,1-1-1,0 1 1,-1-1-1,1 1 1,0-5-1,-1 0-219,1 1 0,0 0 0,1-1-1,0 1 1,0-1 0,3-13 0,2-3-6614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26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25 284 24575,'-1'0'0,"0"1"0,-1-1 0,1 1 0,0 0 0,0-1 0,0 1 0,0 0 0,0 0 0,0 0 0,0 0 0,0 0 0,0 0 0,0 0 0,0 1 0,0-1 0,1 0 0,-1 0 0,0 1 0,1-1 0,-1 0 0,1 1 0,0-1 0,-1 0 0,1 1 0,0-1 0,0 1 0,0 1 0,-3 40 0,3-40 0,0 1 0,1-1 0,0 1 0,0-1 0,0 1 0,0-1 0,0 1 0,1-1 0,-1 0 0,1 0 0,0 0 0,0 0 0,0 0 0,1 0 0,-1 0 0,0-1 0,1 1 0,0-1 0,0 0 0,0 0 0,0 0 0,0 0 0,0 0 0,0-1 0,1 1 0,-1-1 0,6 2 0,-6-2 0,0-1 0,0 1 0,0-1 0,0 1 0,0-1 0,0 0 0,0 0 0,0 0 0,0-1 0,-1 1 0,1-1 0,0 1 0,0-1 0,0 0 0,0 0 0,0 0 0,-1-1 0,1 1 0,0-1 0,-1 1 0,0-1 0,1 0 0,-1 0 0,0 0 0,0 0 0,0-1 0,0 1 0,0 0 0,0-1 0,-1 1 0,1-1 0,-1 0 0,1-3 0,0 0 0,0 0 0,0 0 0,-1 0 0,0 0 0,0-1 0,-1 1 0,0 0 0,-1-13 0,1 16 0,0 0 0,-1 0 0,1 0 0,-1 0 0,0 0 0,0 0 0,0 0 0,0 1 0,-1-1 0,1 0 0,-1 1 0,0-1 0,1 1 0,-1 0 0,0-1 0,0 1 0,-1 0 0,1 0 0,0 0 0,-5-2 0,6 3 0,0 1 0,1 0 0,-1-1 0,0 1 0,0 0 0,0-1 0,0 1 0,1 0 0,-1 0 0,0 0 0,0 0 0,0 0 0,0 0 0,0 0 0,0 0 0,1 0 0,-1 0 0,0 0 0,0 1 0,0-1 0,0 0 0,0 1 0,1-1 0,-1 0 0,0 1 0,0-1 0,0 2 0,-1-1 0,1 1 0,-1 0 0,1 0 0,0 0 0,0 0 0,0 0 0,0 0 0,0 0 0,0 0 0,0 4 0,-1 2 0,1 0 0,0-1 0,0 1 0,1 0 0,1 13 0,0-15 0,0 1 0,0 0 0,1 0 0,0 0 0,0-1 0,1 1 0,0-1 0,0 0 0,1 0 0,0 0 0,0 0 0,0 0 0,0-1 0,1 0 0,0 0 0,0 0 0,1-1 0,-1 1 0,1-1 0,0-1 0,0 1 0,0-1 0,0 0 0,1 0 0,-1-1 0,1 0 0,0 0 0,0 0 0,0-1 0,-1 0 0,1-1 0,0 1 0,8-2 0,-12 1 0,1 0 0,-1-1 0,1 0 0,-1 1 0,0-1 0,1-1 0,-1 1 0,0 0 0,1-1 0,-1 0 0,0 0 0,0 0 0,-1 0 0,1 0 0,0-1 0,-1 1 0,1-1 0,-1 1 0,0-1 0,0 0 0,0 0 0,0 0 0,0 0 0,-1 0 0,1-1 0,-1 1 0,0 0 0,1-8 0,-1 4 0,0 0 0,0 0 0,-1 0 0,0 0 0,0 0 0,-1 0 0,0 0 0,0 0 0,0 0 0,-1 0 0,0 0 0,-1 1 0,-4-10 0,-2 2 0,0 0 0,-1 0 0,-1 1 0,-19-19 0,29 31 0,0 1 0,0-1 0,0 0 0,0 0 0,0 0 0,0 0 0,0 1 0,1-1 0,-1-1 0,0 1 0,1 0 0,-1 0 0,1 0 0,-1 0 0,1 0 0,0 0 0,-1-1 0,1 1 0,0 0 0,0 0 0,0-1 0,-1 1 0,2-2 0,-1 3 0,1-1 0,0 0 0,-1 0 0,1 0 0,0 1 0,0-1 0,0 0 0,0 1 0,0-1 0,0 1 0,-1-1 0,1 1 0,1-1 0,-1 1 0,0 0 0,0-1 0,0 1 0,0 0 0,0 0 0,1 0 0,11-1 0,0 1 0,0 0 0,14 3 0,-24-3 0,1 1 0,0-1 0,0 1 0,0 0 0,0 0 0,-1 1 0,1-1 0,0 1 0,-1 0 0,1 0 0,-1 0 0,1 0 0,-1 1 0,0-1 0,0 1 0,0 0 0,0-1 0,-1 2 0,3 2 0,3 6 0,-2 0 0,1 1 0,-2-1 0,5 14 0,-5-11 0,2 0 0,10 20 0,-12-28 0,-1-1 0,1 1 0,0-1 0,1 0 0,0-1 0,0 1 0,0-1 0,0 0 0,1-1 0,0 1 0,0-1 0,13 5 0,-17-8 0,1 0 0,-1 0 0,1 0 0,-1 0 0,1-1 0,-1 0 0,1 1 0,-1-1 0,1 0 0,-1-1 0,1 1 0,-1-1 0,1 1 0,-1-1 0,0 0 0,1-1 0,-1 1 0,0 0 0,0-1 0,0 0 0,0 0 0,0 0 0,0 0 0,0 0 0,0 0 0,-1-1 0,0 1 0,1-1 0,-1 0 0,0 0 0,2-3 0,2-4 0,-1-1 0,0 0 0,0 0 0,-1 0 0,-1-1 0,0 1 0,0-1 0,0-15 0,3-99 0,-6 102 0,0-6 0,1 13 0,-1 0 0,0 0 0,-1 0 0,-6-26 0,0 30 0,0 18 0,-2 22 0,1 3 0,2-1 0,1 1 0,2 0 0,1 1 0,1-1 0,1 0 0,2 0 0,1 0 0,1 0 0,14 47 0,-16-72 0,0 1 0,1 0 0,0 0 0,6 9 0,-8-15 0,-1 1 0,0-1 0,1 1 0,-1 0 0,1-1 0,-1 1 0,1-1 0,-1 1 0,1-1 0,0 0 0,-1 1 0,1-1 0,0 0 0,-1 1 0,1-1 0,0 0 0,-1 0 0,1 1 0,1-1 0,-1 0 0,0-1 0,-1 1 0,1-1 0,0 1 0,-1 0 0,1-1 0,-1 0 0,1 1 0,0-1 0,-1 1 0,1-1 0,-1 1 0,0-1 0,1 0 0,-1 0 0,1 1 0,-1-1 0,0 0 0,0 1 0,1-1 0,-1 0 0,0 0 0,0-1 0,3-10 0,-1 0 0,-1-1 0,0 1 0,-1 0 0,-1-14 0,0 15 0,1-1 0,0 0 0,1 1 0,0-1 0,6-22 0,-5 29 0,1 1 0,-1-1 0,1 1 0,0 0 0,1 0 0,-1 0 0,1 0 0,0 1 0,0-1 0,0 1 0,0 0 0,0 0 0,1 1 0,-1-1 0,1 1 0,6-2 0,-6 1 0,1 1 0,-1 0 0,1 0 0,0 1 0,0 0 0,0 0 0,0 0 0,0 0 0,0 1 0,0 0 0,0 1 0,0-1 0,9 3 0,-12-2 0,-1 0 0,1 0 0,-1 0 0,1 1 0,-1-1 0,0 1 0,0 0 0,1-1 0,-1 1 0,0 0 0,-1 0 0,1 1 0,0-1 0,0 0 0,-1 0 0,0 1 0,1-1 0,-1 1 0,0-1 0,1 5 0,0 3 0,0 1 0,0 0 0,-1 0 0,0 12 0,3 32 0,-3-51 0,0-1 0,0 1 0,0-1 0,0 0 0,0 0 0,1 1 0,-1-1 0,1 0 0,0 0 0,0-1 0,0 1 0,4 4 0,-5-6 0,0 0 0,0 0 0,1 0 0,-1 0 0,0 0 0,1 0 0,-1 0 0,1 0 0,-1-1 0,1 1 0,-1-1 0,1 1 0,-1-1 0,1 1 0,0-1 0,-1 0 0,1 0 0,0 0 0,-1 0 0,1 0 0,0 0 0,-1 0 0,3-1 0,-1 0 0,0 0 0,-1-1 0,1 1 0,0-1 0,-1 0 0,1 0 0,-1 0 0,1 0 0,-1 0 0,0 0 0,3-5 0,2-2 0,-1-1 0,0 0 0,-1-1 0,0 1 0,6-20 0,-3-10 0,-7 32 0,1 0 0,-1 0 0,1 0 0,4-10 0,-6 18 0,1-1 0,-1 0 0,0 1 0,0-1 0,1 1 0,-1-1 0,0 1 0,1 0 0,-1-1 0,0 1 0,1-1 0,-1 1 0,1 0 0,-1-1 0,1 1 0,-1 0 0,1-1 0,-1 1 0,1 0 0,-1 0 0,1-1 0,-1 1 0,1 0 0,-1 0 0,1 0 0,0 0 0,-1 0 0,1 0 0,-1 0 0,1 0 0,-1 0 0,1 0 0,0 0 0,-1 0 0,1 0 0,-1 1 0,1-1 0,-1 0 0,1 0 0,-1 1 0,1-1 0,-1 0 0,1 0 0,-1 1 0,1-1 0,-1 1 0,0-1 0,1 0 0,-1 1 0,1-1 0,-1 1 0,0-1 0,0 1 0,1 0 0,19 31 0,-1 20 0,-3 0 0,-1 1 0,11 92 0,-24-130 0,7 39 0,4 79 0,-13-119 0,0 1 0,0-1 0,-2 0 0,0 0 0,0 0 0,-2 0 0,1 0 0,-2 0 0,0-1 0,-12 25 0,15-35 0,-1 1 0,0 0 0,0-1 0,0 1 0,0-1 0,0 0 0,-1 0 0,1 0 0,-1 0 0,0-1 0,-6 4 0,8-5 0,1-1 0,-1 1 0,1-1 0,-1 1 0,1-1 0,-1 0 0,0 0 0,1 0 0,-1 0 0,1 0 0,-1 0 0,0 0 0,1 0 0,-1 0 0,1-1 0,-1 1 0,1-1 0,-1 1 0,1-1 0,-1 0 0,1 1 0,0-1 0,-1 0 0,1 0 0,0 0 0,0 0 0,0 0 0,-1 0 0,1-1 0,0 1 0,0 0 0,1 0 0,-1-1 0,0 1 0,-1-2 0,-2-6 0,1 0 0,0 0 0,0 0 0,0-1 0,1 1 0,1 0 0,-1-1 0,2 1 0,-1-1 0,1 0 0,2-13 0,2-4 0,0 0 0,16-48 0,-9 42-195,3 1 0,0-1 0,2 2 0,1 0 0,2 1 0,33-42 0,-23 38-6631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6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2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24575,'-29'201'0,"-11"87"0,32-201 0,5 115 0,7-150 0,-3-48 0,0-1 0,-1 0 0,1 1 0,0-1 0,1 0 0,-1 0 0,1 0 0,-1 0 0,1 0 0,0 0 0,0 0 0,4 4 0,-6-7 0,0 0 0,0 1 0,1-1 0,-1 0 0,0 0 0,0 0 0,1 1 0,-1-1 0,0 0 0,1 0 0,-1 0 0,0 0 0,1 0 0,-1 1 0,0-1 0,1 0 0,-1 0 0,0 0 0,1 0 0,-1 0 0,0 0 0,1 0 0,-1 0 0,0 0 0,1 0 0,-1 0 0,0-1 0,1 1 0,-1 0 0,0 0 0,0 0 0,1 0 0,-1 0 0,1-1 0,6-11 0,-2-19 0,-5 20 0,0 0 0,-1-1 0,0 1 0,0 0 0,-1 0 0,-1 0 0,0 0 0,-1 1 0,0-1 0,0 1 0,-1 0 0,-1 0 0,-9-14 0,-8-6 0,-1 2 0,-48-45 0,3 4 0,64 64 0,1 0 0,0 0 0,0 0 0,0-1 0,-4-8 0,7 12 0,1 1 0,-1 0 0,1 0 0,-1 0 0,1 0 0,0-1 0,0 1 0,0 0 0,0 0 0,0-1 0,0 1 0,0 0 0,0 0 0,0-1 0,0 1 0,1 0 0,-1 0 0,0 0 0,1-1 0,-1 1 0,1 0 0,-1 0 0,1 0 0,0 0 0,0 0 0,-1 0 0,1 0 0,0 0 0,0 0 0,0 1 0,0-1 0,0 0 0,0 0 0,0 1 0,2-2 0,6-2 0,0 0 0,0 0 0,1 0 0,0 2 0,0-1 0,0 1 0,0 0 0,14 0 0,89 3 0,-69 1 0,-40-2 0,0 0 0,0 0 0,0 0 0,0 1 0,0-1 0,0 1 0,0 0 0,-1 0 0,1 1 0,0-1 0,-1 1 0,1 0 0,-1 0 0,5 3 0,-6-3 0,1 1 0,-1 0 0,0 0 0,-1 0 0,1 0 0,0 0 0,-1 0 0,0 0 0,1 0 0,-1 1 0,-1-1 0,1 0 0,0 1 0,-1-1 0,0 1 0,1 4 0,-1 6 0,0-14 0,1-36 0,1 20 0,2 0 0,-1 0 0,2 1 0,0-1 0,1 1 0,0 1 0,1-1 0,1 1 0,0 0 0,13-16 0,-18 26 0,1-1 0,0 1 0,0-1 0,1 1 0,-1 0 0,1 1 0,0-1 0,0 1 0,0 0 0,0 0 0,1 1 0,-1 0 0,1-1 0,-1 2 0,1-1 0,0 1 0,0 0 0,0 0 0,0 0 0,0 1 0,0 0 0,0 0 0,0 1 0,0 0 0,-1 0 0,1 0 0,0 0 0,0 1 0,-1 0 0,10 5 0,-5-2 0,-1 1 0,0 1 0,0-1 0,-1 1 0,0 1 0,0 0 0,8 10 0,-6-7 0,-10-10 0,1-1 0,-1 0 0,0 0 0,1 0 0,-1 1 0,1-1 0,-1 0 0,0 0 0,1 1 0,-1-1 0,0 0 0,0 1 0,1-1 0,-1 0 0,0 1 0,0-1 0,1 1 0,-1-1 0,0 0 0,0 1 0,0-1 0,0 1 0,0-1 0,0 0 0,0 1 0,0-1 0,0 1 0,0-1 0,0 1 0,0-1 0,0 0 0,0 1 0,0-1 0,0 1 0,0-1 0,0 1 0,0-1 0,-1 0 0,1 1 0,0-1 0,0 0 0,-1 1 0,1-1 0,0 0 0,0 1 0,-1-1 0,1 0 0,0 1 0,-1-1 0,1 0 0,0 0 0,-1 1 0,0-1 0,-28 4 0,11-2 0,13-1 0,1 1 0,-1 0 0,0 0 0,1 0 0,0 1 0,-1 0 0,1 0 0,0 0 0,0 0 0,1 0 0,-1 1 0,1-1 0,-1 1 0,1 0 0,0 0 0,1 1 0,-1-1 0,-2 7 0,4-9 0,0 1 0,0 0 0,0-1 0,1 1 0,-1 0 0,1 0 0,-1-1 0,1 1 0,0 0 0,0 0 0,1 0 0,-1-1 0,0 1 0,1 0 0,0 0 0,0-1 0,-1 1 0,2 0 0,-1-1 0,0 1 0,0-1 0,1 0 0,-1 1 0,1-1 0,0 0 0,0 0 0,0 0 0,0 0 0,0 0 0,0 0 0,1-1 0,-1 1 0,5 1 0,0 1 0,0 0 0,0-1 0,1 0 0,0-1 0,0 1 0,-1-2 0,1 1 0,0-1 0,0 0 0,1-1 0,-1 1 0,0-2 0,0 1 0,9-3 0,-12 2 0,-1 0 0,1 0 0,0-1 0,-1 1 0,1-1 0,-1 0 0,0-1 0,0 1 0,0-1 0,0 0 0,0 0 0,0 0 0,-1 0 0,1-1 0,-1 1 0,0-1 0,0 0 0,-1 0 0,1 0 0,-1 0 0,0-1 0,0 1 0,0-1 0,2-7 0,-2-1 0,0 0 0,-1 1 0,-1-16 0,0 20 0,0 0 0,0 0 0,0 0 0,1 0 0,0 0 0,1 0 0,0 0 0,0 0 0,6-13 0,-7 20 0,-1 0 0,0 1 0,1-1 0,-1 1 0,1-1 0,-1 0 0,1 1 0,-1-1 0,1 1 0,-1-1 0,1 1 0,-1 0 0,1-1 0,0 1 0,-1 0 0,1-1 0,0 1 0,-1 0 0,1 0 0,0 0 0,-1-1 0,1 1 0,0 0 0,0 0 0,-1 0 0,1 0 0,0 0 0,-1 0 0,1 0 0,0 1 0,0-1 0,-1 0 0,1 0 0,0 0 0,-1 1 0,1-1 0,-1 0 0,1 1 0,0-1 0,-1 1 0,1-1 0,-1 0 0,1 1 0,-1-1 0,1 1 0,-1 0 0,1-1 0,0 2 0,20 30 0,-15-17 0,0 0 0,-1 0 0,-1 1 0,0 0 0,2 28 0,1 3 0,-7-47 0,0 0 0,0 1 0,0-1 0,0 0 0,0 0 0,0 0 0,0 1 0,0-1 0,0 0 0,0 0 0,0 1 0,0-1 0,0 0 0,0 0 0,0 1 0,0-1 0,1 0 0,-1 0 0,0 1 0,0-1 0,0 0 0,0 0 0,0 0 0,0 1 0,1-1 0,-1 0 0,0 0 0,0 0 0,0 1 0,1-1 0,-1 0 0,0 0 0,0 0 0,0 0 0,1 0 0,-1 0 0,0 0 0,0 0 0,1 1 0,-1-1 0,0 0 0,0 0 0,1 0 0,-1 0 0,0 0 0,1 0 0,7-13 0,7-25 0,-15 36 0,9-27 0,-7 20 0,0 0 0,1-1 0,0 2 0,0-1 0,1 0 0,0 1 0,0 0 0,1 0 0,7-10 0,-11 18 0,-1-1 0,1 1 0,-1 0 0,1-1 0,-1 1 0,1 0 0,-1 0 0,1-1 0,-1 1 0,1 0 0,-1 0 0,1 0 0,-1-1 0,1 1 0,0 0 0,-1 0 0,1 0 0,-1 0 0,1 0 0,-1 0 0,1 0 0,0 0 0,-1 1 0,1-1 0,-1 0 0,1 0 0,-1 0 0,1 1 0,-1-1 0,2 1 0,13 17 0,5 26 0,-16-33 0,-1-2 0,-1-1 0,1 0 0,1 0 0,7 13 0,-10-20 0,-1 0 0,1 0 0,0-1 0,-1 1 0,1 0 0,0 0 0,0 0 0,-1-1 0,1 1 0,0 0 0,0-1 0,0 1 0,0-1 0,0 1 0,0-1 0,0 0 0,0 1 0,0-1 0,0 0 0,0 1 0,0-1 0,0 0 0,0 0 0,0 0 0,0 0 0,0 0 0,1 0 0,-1-1 0,0 1 0,0 0 0,0 0 0,0-1 0,0 1 0,0 0 0,0-1 0,0 0 0,0 1 0,-1-1 0,1 1 0,0-1 0,0 0 0,0 1 0,-1-1 0,1 0 0,0 0 0,0-1 0,25-36 0,-24 33 0,1 0 0,0 0 0,1 0 0,-1 0 0,1 0 0,0 1 0,8-8 0,-11 11 0,1 1 0,0-1 0,-1 0 0,1 1 0,0-1 0,0 1 0,-1-1 0,1 1 0,0 0 0,0 0 0,0 0 0,-1 0 0,1 0 0,0 0 0,0 1 0,0-1 0,-1 0 0,1 1 0,0-1 0,0 1 0,-1 0 0,1 0 0,-1 0 0,1 0 0,-1 0 0,1 0 0,-1 0 0,1 0 0,-1 0 0,2 3 0,8 6 20,-1 0 0,-1 1 0,0 0 0,0 1 0,11 21 0,28 66-1505,-28-52-5341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24575,'13'-38'0,"-13"38"0,0-1 0,0 0 0,0 0 0,1 1 0,-1-1 0,0 0 0,1 1 0,-1-1 0,1 0 0,-1 1 0,1-1 0,-1 0 0,1 1 0,-1-1 0,1 1 0,0-1 0,-1 1 0,1-1 0,-1 1 0,1 0 0,0-1 0,0 1 0,-1 0 0,1-1 0,0 1 0,0 0 0,-1 0 0,1 0 0,0 0 0,0 0 0,0 0 0,-1 0 0,1 0 0,0 0 0,0 0 0,-1 0 0,1 0 0,0 1 0,0-1 0,-1 0 0,1 1 0,0-1 0,0 0 0,-1 1 0,1-1 0,0 1 0,9 10 0,-1 1 0,0-1 0,-1 1 0,0 1 0,-1 0 0,-1 0 0,6 15 0,7 12 0,-2-8 0,1 0 0,2-1 0,1-1 0,1-1 0,2-1 0,27 26 0,-49-52 0,0 0 0,0 0 0,1 0 0,-1 0 0,1 0 0,-1-1 0,1 1 0,-1-1 0,1 1 0,0-1 0,0 0 0,0 0 0,0 0 0,0 0 0,0-1 0,0 1 0,0-1 0,0 0 0,0 0 0,0 0 0,4-1 0,-3 0 0,-1-1 0,0 0 0,1 0 0,-1 0 0,0 0 0,0 0 0,0 0 0,0-1 0,-1 0 0,1 1 0,-1-1 0,0 0 0,1 0 0,-1-1 0,0 1 0,2-7 0,11-23 0,-1 0 0,-2-1 0,-1 0 0,-2-1 0,-2 0 0,-1 0 0,-1-1 0,-1-67 0,-4 98 0,0 1 0,0-1 0,0 1 0,-1-1 0,0 1 0,0 0 0,0-1 0,-1 1 0,1 0 0,-1 0 0,0 0 0,0 0 0,0 0 0,-1 0 0,0 1 0,1-1 0,-1 1 0,0-1 0,-7-4 0,6 6 0,0-1 0,-1 1 0,1 0 0,-1 1 0,1-1 0,-1 1 0,0 0 0,1 0 0,-1 0 0,0 1 0,0 0 0,0 0 0,0 0 0,0 0 0,1 1 0,-1 0 0,0 0 0,-6 2 0,4-1 0,0 1 0,0 1 0,0-1 0,0 1 0,0 0 0,1 1 0,0-1 0,0 1 0,0 0 0,0 1 0,1 0 0,0-1 0,0 2 0,0-1 0,1 1 0,0-1 0,-4 10 0,6-11 0,0-1 0,0 1 0,0-1 0,1 1 0,0 0 0,-1 0 0,2 0 0,-1 0 0,1 0 0,-1 0 0,1-1 0,1 1 0,-1 0 0,1 0 0,0 0 0,0 0 0,0 0 0,0 0 0,1-1 0,0 1 0,0-1 0,0 1 0,1-1 0,0 0 0,-1 0 0,1 0 0,7 7 0,-2-5 11,-1-1-1,1 1 1,0-2 0,0 1-1,1-1 1,-1 0-1,1-1 1,0 0 0,0 0-1,10 1 1,14 1-745,46 2 1,-78-7 718,62 3-6811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24575,'0'5'0,"0"10"0,4 11 0,2 11 0,-1 7 0,0 6 0,-2 2 0,4 2 0,0-4 0,-1-5 0,-1-7 0,-2-14 0,-1-20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24575,'16'-5'0,"1"0"0,-1 0 0,1 2 0,0 0 0,0 1 0,1 1 0,25 1 0,-13-1 0,-13 1 0,-11 0 0,-1 1 0,1-1 0,-1-1 0,1 1 0,-1-1 0,1 0 0,-1 0 0,1 0 0,-1-1 0,0 0 0,0 0 0,10-5 0,-14 7 0,-1-1 0,0 1 0,1-1 0,-1 1 0,1-1 0,-1 1 0,0-1 0,0 1 0,1-1 0,-1 0 0,0 1 0,0-1 0,0 1 0,1-1 0,-1 0 0,0 1 0,0-1 0,0 1 0,0-1 0,0 0 0,0 1 0,0-1 0,0 1 0,-1-1 0,1 0 0,0 1 0,0-1 0,0 1 0,-1-1 0,1 1 0,0-1 0,-1 1 0,1-1 0,0 1 0,-1-1 0,1 1 0,0-1 0,-2 0 0,-21-18 0,18 16 0,-30-22 0,18 13 0,0 0 0,1-1 0,-25-26 0,40 38 0,0 0 0,1 0 0,-1 0 0,0 0 0,0 1 0,0-1 0,0 0 0,0 0 0,0 1 0,0-1 0,0 0 0,-1 1 0,1-1 0,0 1 0,-1-1 0,1 1 0,1 0 0,-1 0 0,1 0 0,0 1 0,-1-1 0,1 0 0,-1 0 0,1 0 0,0 0 0,-1 1 0,1-1 0,0 0 0,-1 0 0,1 1 0,0-1 0,-1 0 0,1 1 0,0-1 0,0 0 0,-1 1 0,1-1 0,0 0 0,0 1 0,0-1 0,-1 1 0,1-1 0,0 0 0,0 2 0,-1 3 0,0 1 0,1 0 0,-1-1 0,1 1 0,1 8 0,36 269 0,-27-218 0,-9-54-151,0 1-1,2-2 0,-1 1 0,1 0 1,1 0-1,0-1 0,0 0 1,11 18-1,2-7-6674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24575,'92'277'0,"-81"-245"0,15 40 0,-23-67 0,-1 1 0,1-1 0,1 1 0,-1-1 0,1 0 0,0 0 0,0-1 0,0 1 0,6 4 0,-9-8 0,1 0 0,-1 0 0,0 0 0,0 0 0,1-1 0,-1 1 0,0 0 0,1-1 0,-1 1 0,0-1 0,1 1 0,-1-1 0,1 0 0,-1 0 0,1 1 0,-1-1 0,1 0 0,-1 0 0,1-1 0,-1 1 0,1 0 0,-1 0 0,1-1 0,-1 1 0,0-1 0,2 0 0,0-1 0,0 0 0,-1 0 0,0 0 0,0-1 0,1 1 0,-1-1 0,-1 1 0,1-1 0,0 1 0,-1-1 0,3-5 0,2-8 0,-1 0 0,0 0 0,3-27 0,4-33 0,-3 0 0,-1-100 0,-9 169 0,1 1 0,-1 0 0,-1-1 0,1 1 0,-1 0 0,0 0 0,-1 0 0,1 0 0,-1 0 0,0 0 0,-5-5 0,7 9 0,0 1 0,0-1 0,0 1 0,-1 0 0,1 0 0,0-1 0,-1 1 0,1 0 0,-1 0 0,0 0 0,1 1 0,-1-1 0,0 0 0,1 1 0,-1-1 0,0 1 0,-3-1 0,3 1 0,0 0 0,0 1 0,-1-1 0,1 1 0,0 0 0,0-1 0,0 1 0,0 0 0,0 0 0,0 0 0,0 0 0,0 1 0,0-1 0,1 1 0,-1-1 0,0 1 0,1-1 0,-2 3 0,-1 1 0,1 0 0,-1-1 0,1 2 0,0-1 0,1 0 0,-1 0 0,1 1 0,0 0 0,0-1 0,1 1 0,0 0 0,0 0 0,0 0 0,1 0 0,-1 0 0,2 0 0,-1-1 0,0 1 0,1 0 0,0 0 0,4 10 0,-1-4 0,0-1 0,1 0 0,0 0 0,1 0 0,0-1 0,0 1 0,1-2 0,1 1 0,14 15 0,27 14-1365,-1-8-5461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4 128 24575,'-1'-6'0,"0"-1"0,0 0 0,1 0 0,0 1 0,0-1 0,1 0 0,-1 0 0,1 0 0,1 1 0,3-11 0,-5 14 0,1 1 0,0 0 0,0-1 0,0 1 0,0 0 0,0 0 0,0 0 0,1 0 0,-1 0 0,0 0 0,1 0 0,0 0 0,0 1 0,-1-1 0,1 1 0,0-1 0,0 1 0,0 0 0,1-1 0,-1 1 0,0 0 0,0 1 0,1-1 0,-1 0 0,0 1 0,1-1 0,-1 1 0,0 0 0,1-1 0,-1 1 0,1 0 0,3 1 0,-4 0 0,-1-1 0,1 1 0,0 0 0,0 0 0,-1 0 0,1 0 0,-1 0 0,1 0 0,-1 0 0,1 0 0,-1 1 0,0-1 0,1 1 0,-1-1 0,0 1 0,0-1 0,0 1 0,0-1 0,-1 1 0,1 0 0,0 0 0,-1-1 0,1 1 0,-1 0 0,1 0 0,-1 2 0,1 4 0,0 0 0,0 0 0,-1 0 0,0 0 0,-2 9 0,-1 1 0,-2-1 0,-1 1 0,0 0 0,-1-1 0,-1-1 0,0 1 0,-1-1 0,-1-1 0,-12 16 0,21-30 0,0 0 0,0 0 0,0 0 0,0 1 0,1-1 0,-1 0 0,0 1 0,0-1 0,1 0 0,-1 1 0,1-1 0,0 1 0,-1-1 0,1 3 0,0-3 0,1-1 0,0 1 0,0-1 0,-1 1 0,1-1 0,0 1 0,0-1 0,-1 0 0,1 1 0,0-1 0,0 0 0,0 0 0,0 0 0,0 1 0,-1-1 0,1 0 0,0 0 0,0 0 0,0 0 0,0-1 0,0 1 0,0 0 0,0 0 0,-1 0 0,1-1 0,1 1 0,206-36-1365,-154 30-5461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24575,'23'-6'0,"2"1"0,-1 1 0,0 1 0,29 0 0,-21 2 0,48-9 0,-75 9 0,1 0 0,-1-1 0,0 0 0,1 0 0,-1 0 0,0 0 0,0-1 0,0 0 0,6-5 0,-10 7 0,0 0 0,0 0 0,0 0 0,0 0 0,0 0 0,-1-1 0,1 1 0,0 0 0,0-1 0,-1 1 0,1 0 0,-1-1 0,1 1 0,-1-1 0,0 1 0,0-1 0,1 1 0,-1-1 0,0 1 0,0-1 0,0 1 0,-1-1 0,1 1 0,0-1 0,-1 1 0,1-1 0,0 1 0,-1 0 0,0-1 0,1 1 0,-1 0 0,0-1 0,0 1 0,0 0 0,0 0 0,0 0 0,0 0 0,0-1 0,-2 0 0,-40-42 0,-67-51 0,106 91 0,-1 0 0,0 1 0,0-1 0,-1 1 0,1 0 0,-11-4 0,14 7 0,1 0 0,0-1 0,0 1 0,0 0 0,0 0 0,-1 0 0,1 0 0,0 0 0,0 0 0,0 1 0,0-1 0,-1 0 0,1 1 0,0-1 0,0 0 0,0 1 0,0-1 0,0 1 0,0 0 0,0-1 0,0 1 0,0 0 0,0 0 0,0 0 0,1-1 0,-1 1 0,0 0 0,0 0 0,1 0 0,-1 0 0,1 0 0,-1 0 0,1 1 0,-1-1 0,1 0 0,0 0 0,-1 0 0,1 0 0,0 0 0,0 1 0,0-1 0,0 2 0,-1 6 0,0 1 0,1-1 0,0 1 0,0-1 0,1 1 0,3 15 0,20 61 0,-12-45 0,-5-14-116,11 40-509,29 67 1,-30-96-6202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24575,'-4'-9'0,"2"2"0,7 2 0,7 1 0,1 2-8191</inkml:trace>
  <inkml:trace contextRef="#ctx0" brushRef="#br0" timeOffset="1">6 27 24575,'31'5'0,"11"-4"0,2-1 0,3-1 0,-3 0 0,-8-1-8191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24575,'12'-26'0,"-5"23"0,-2 18 0,-2 21 0,-3 50 0,-1-54 0,1 1 0,6 41 0,-6-71 0,1 1 0,0-1 0,-1 0 0,1 1 0,1-1 0,-1 0 0,0 0 0,4 6 0,-5-9 0,1 1 0,-1-1 0,0 0 0,1 1 0,-1-1 0,0 0 0,1 1 0,-1-1 0,1 0 0,-1 0 0,0 0 0,1 1 0,-1-1 0,1 0 0,-1 0 0,1 0 0,-1 0 0,1 0 0,-1 0 0,1 0 0,-1 0 0,1 0 0,-1 0 0,1 0 0,15-13 0,-7 0 0,0 0 0,-2-1 0,1 0 0,8-26 0,-11 26 0,0 1 0,1 0 0,0 0 0,1 1 0,18-23 0,-25 34 0,0 1 0,0 0 0,0 0 0,0 0 0,0 0 0,0 0 0,0-1 0,1 1 0,-1 0 0,0 0 0,0 0 0,0 0 0,0 0 0,0 0 0,1 0 0,-1-1 0,0 1 0,0 0 0,0 0 0,0 0 0,1 0 0,-1 0 0,0 0 0,0 0 0,0 0 0,1 0 0,-1 0 0,0 0 0,0 0 0,0 0 0,0 0 0,1 0 0,-1 0 0,0 0 0,0 0 0,0 1 0,1-1 0,-1 0 0,0 0 0,0 0 0,4 9 0,-2 14 0,-2-22 0,1 14 0,0 1 0,1-1 0,1 0 0,0 0 0,1 0 0,7 18 0,-10-29 0,0-1 0,1 0 0,-1 0 0,1 0 0,0 0 0,0 0 0,0 0 0,0 0 0,1-1 0,-1 1 0,1-1 0,-1 1 0,1-1 0,0 0 0,0 0 0,0 0 0,0 0 0,0-1 0,1 0 0,-1 1 0,0-1 0,1 0 0,-1 0 0,0-1 0,1 1 0,-1-1 0,1 0 0,0 0 0,-1 0 0,1 0 0,-1 0 0,1-1 0,4-1 0,-3 0 0,0 0 0,0 0 0,0-1 0,0 0 0,-1 0 0,1 0 0,-1 0 0,0-1 0,0 0 0,0 0 0,0 0 0,-1 0 0,0 0 0,0-1 0,0 0 0,0 1 0,-1-1 0,1 0 0,2-10 0,2-5 0,-1-1 0,-1 1 0,4-38 0,-8 50 0,0-1 0,0 1 0,-1-1 0,0 1 0,-3-13 0,-1 13 0,-2 13 0,0 15 0,4-9 0,0 0 0,1 0 0,0 0 0,1 0 0,0 0 0,1 0 0,3 15 0,-3-22 0,-1-1 0,2 1 0,-1 0 0,0-1 0,1 1 0,0-1 0,-1 1 0,1-1 0,1 0 0,-1 0 0,0 0 0,1 0 0,-1 0 0,1-1 0,0 1 0,0-1 0,0 1 0,0-1 0,1 0 0,-1-1 0,1 1 0,-1 0 0,1-1 0,7 2 0,7 0-12,1-1 0,0-1 0,0-1 0,34-3 0,-10 0-1293,-14 2-5521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24575,'18'-4'0,"10"-2"0,1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24575,'66'-10'0,"103"-2"0,-71 7 0,-95 4 0,1 1 0,-1 0 0,0-1 0,1 1 0,-1-1 0,0 0 0,0 0 0,1-1 0,3-1 0,-6 2 0,-1 1 0,1-1 0,0 0 0,-1 1 0,1-1 0,-1 0 0,0 1 0,1-1 0,-1 0 0,1 1 0,-1-1 0,0 0 0,0 0 0,1 0 0,-1 1 0,0-1 0,0 0 0,0 0 0,0 0 0,0 0 0,0 1 0,0-1 0,0 0 0,0 0 0,-1 0 0,1 1 0,0-1 0,0 0 0,-1 0 0,1 1 0,0-1 0,-1 0 0,1 0 0,-1 1 0,1-1 0,-1 1 0,1-1 0,-1 0 0,0 1 0,0-2 0,-68-84 0,69 85 0,-1 0 0,1 0 0,-1 0 0,0 0 0,1 0 0,-1 1 0,0-1 0,0 0 0,0 0 0,0 0 0,0 1 0,1-1 0,-1 1 0,0-1 0,0 1 0,-1-1 0,1 1 0,0-1 0,0 1 0,0 0 0,0-1 0,0 1 0,0 0 0,-2 0 0,2 1 0,0-1 0,1 1 0,-1 0 0,0-1 0,0 1 0,0 0 0,1 0 0,-1 0 0,0 0 0,1 0 0,-1 0 0,1 0 0,-1 0 0,1 0 0,-1 0 0,1 0 0,0 0 0,0 0 0,-1 2 0,-1 12 0,0 1 0,1 26 0,1-31 0,2 272 0,3-247-1365,1-11-5461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24575,'15'11'0,"-1"0"0,0 0 0,0 1 0,-2 1 0,1 0 0,-2 1 0,0 1 0,0-1 0,12 26 0,5 13 0,30 82 0,-46-98 0,-8-24 0,1 0 0,0 0 0,1-1 0,0 0 0,9 14 0,-14-25 0,-1-1 0,0 1 0,1 0 0,-1-1 0,1 1 0,-1-1 0,1 1 0,-1-1 0,1 1 0,0-1 0,-1 1 0,1-1 0,0 1 0,-1-1 0,1 0 0,0 1 0,-1-1 0,1 0 0,0 1 0,0-1 0,-1 0 0,1 0 0,0 0 0,0 0 0,-1 0 0,1 0 0,0 0 0,0 0 0,0 0 0,0 0 0,1-1 0,-1 0 0,1 0 0,-1-1 0,0 1 0,1 0 0,-1 0 0,0-1 0,0 1 0,0 0 0,0-1 0,0 1 0,1-4 0,3-7 0,0 0 0,5-22 0,-10 32 0,18-74 0,-3-2 0,-4 1 0,2-103 0,-13 169 0,-1-1 0,0 1 0,-1-1 0,0 1 0,-5-16 0,6 24 0,0 0 0,0 1 0,0-1 0,0 0 0,-1 1 0,1 0 0,-1-1 0,0 1 0,0 0 0,0 0 0,-4-4 0,5 5 0,-1 0 0,1 1 0,-1-1 0,1 0 0,-1 1 0,1-1 0,-1 1 0,0-1 0,1 1 0,-1 0 0,0 0 0,1 0 0,-1 0 0,0 0 0,1 0 0,-1 0 0,0 1 0,1-1 0,-1 1 0,1-1 0,-1 1 0,-1 0 0,-1 1 0,1 1 0,-1-1 0,1 1 0,-1-1 0,1 1 0,0 0 0,0 0 0,0 1 0,1-1 0,-1 0 0,1 1 0,0 0 0,0 0 0,0-1 0,0 1 0,1 0 0,-1 1 0,1-1 0,0 0 0,0 7 0,-1 1 0,0 0 0,2 0 0,-1-1 0,2 1 0,-1 0 0,4 16 0,-1-17-76,0 0 1,0 0-1,1 0 0,1 0 0,0 0 0,0-1 0,1 0 0,0 0 1,1-1-1,0 0 0,1 0 0,0 0 0,0-1 0,0 0 1,1-1-1,1 0 0,16 10 0,20 8-6750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24575,'0'-52'0,"0"52"0,0 0 0,0 0 0,0 0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0,0 0 0,0 0 0,0 0 0,0 0 0,0 0 0,0 0 0,0 0 0,0 0 0,0 0 0,0 0 0,0 0 0,0-1 0,5 12 0,2 13 0,-1 16 0,-2 0 0,-2 68 0,2-129 0,1 1 0,1 0 0,0 0 0,2 0 0,0 1 0,1 0 0,1 1 0,23-31 0,-32 47 0,0 1 0,0-1 0,0 1 0,0-1 0,0 1 0,0 0 0,0-1 0,1 1 0,-1 0 0,1 0 0,-1 0 0,1 0 0,-1 0 0,1 1 0,-1-1 0,1 0 0,0 1 0,-1-1 0,1 1 0,0-1 0,-1 1 0,4 0 0,-3 0 0,-1 1 0,1 0 0,-1 0 0,0 0 0,0 0 0,1 0 0,-1 0 0,0 0 0,0 0 0,0 0 0,0 0 0,0 1 0,0-1 0,0 0 0,-1 1 0,1-1 0,0 0 0,-1 1 0,1 2 0,3 9 0,-1 1 0,0 0 0,-1-1 0,0 18 0,-2 4 0,1-15 0,11-50 0,1-3 0,18-38 0,-24 58 0,0 1 0,0 0 0,1 1 0,0 0 0,1 0 0,12-11 0,-19 20 0,-1 1 0,1-1 0,0 1 0,0-1 0,0 1 0,0 0 0,0 0 0,0 0 0,0 0 0,0 0 0,0 0 0,0 0 0,0 1 0,1-1 0,-1 1 0,0 0 0,1 0 0,-1-1 0,0 2 0,0-1 0,1 0 0,3 1 0,-3 0 0,1 1 0,-1 0 0,0 0 0,0 0 0,0 0 0,0 0 0,0 0 0,0 1 0,-1 0 0,1-1 0,-1 1 0,4 6 0,3 6 0,0 2 0,-1-1 0,-1 1 0,8 26 0,8 40-1365,-13-50-5461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55 178 24575,'1'-8'0,"-1"0"0,-1 0 0,1 0 0,-1 0 0,0 0 0,-1 0 0,-5-14 0,7 21 0,0 1 0,0 0 0,0 0 0,0-1 0,0 1 0,0 0 0,-1 0 0,1-1 0,0 1 0,0 0 0,0 0 0,0-1 0,0 1 0,-1 0 0,1 0 0,0 0 0,0-1 0,0 1 0,-1 0 0,1 0 0,0 0 0,0 0 0,-1 0 0,1-1 0,0 1 0,-1 0 0,1 0 0,0 0 0,0 0 0,-1 0 0,1 0 0,0 0 0,0 0 0,-1 0 0,1 0 0,0 0 0,-1 0 0,1 0 0,0 0 0,0 0 0,-1 0 0,1 1 0,-9 12 0,-1 21 0,4-2 0,2 2 0,-1 45 0,4-67 0,2 0 0,-1 0 0,2 0 0,0 0 0,0-1 0,1 1 0,0-1 0,1 1 0,0-1 0,8 13 0,-11-22 0,0 0 0,0 0 0,0 0 0,0 0 0,1 0 0,-1 0 0,1 0 0,-1-1 0,1 1 0,0 0 0,-1-1 0,1 0 0,0 1 0,0-1 0,0 0 0,0 0 0,1 0 0,-1 0 0,0 0 0,0-1 0,0 1 0,1 0 0,-1-1 0,0 0 0,1 0 0,-1 0 0,0 0 0,1 0 0,-1 0 0,0 0 0,1-1 0,-1 1 0,0-1 0,0 0 0,1 1 0,-1-1 0,0 0 0,2-2 0,3-1 0,-1-1 0,0 0 0,0 0 0,0-1 0,-1 1 0,1-1 0,-2 0 0,1-1 0,0 1 0,3-9 0,26-58 0,-24 49 0,1 0 0,1 1 0,17-25 0,-29 48 0,0-1 0,1 1 0,-1-1 0,0 1 0,0-1 0,1 1 0,-1-1 0,1 1 0,-1 0 0,1-1 0,-1 1 0,0-1 0,1 1 0,-1 0 0,1-1 0,-1 1 0,1 0 0,0 0 0,-1-1 0,1 1 0,-1 0 0,1 0 0,-1 0 0,1 0 0,0 0 0,-1 0 0,1 0 0,-1 0 0,1 0 0,0 0 0,-1 0 0,1 0 0,-1 0 0,1 0 0,0 1 0,-1-1 0,1 0 0,-1 0 0,1 1 0,-1-1 0,1 0 0,-1 1 0,1-1 0,-1 1 0,0-1 0,1 0 0,-1 1 0,1-1 0,-1 1 0,0-1 0,1 1 0,-1-1 0,0 1 0,0-1 0,1 1 0,-1 0 0,0-1 0,0 2 0,13 39 0,-12-37 0,4 14 0,0-1 0,1 0 0,0 0 0,2 0 0,14 24 0,-19-35 0,0-1 0,1 0 0,-1 0 0,1-1 0,0 1 0,1-1 0,-1 0 0,1 0 0,0 0 0,0-1 0,0 1 0,0-1 0,1 0 0,-1-1 0,1 1 0,-1-1 0,1 0 0,0-1 0,0 1 0,8 0 0,-11-3 0,0 1 0,0 0 0,0-1 0,0 0 0,0 0 0,0 0 0,0 0 0,0 0 0,-1 0 0,1-1 0,0 1 0,-1-1 0,1 0 0,-1 0 0,0 0 0,1 0 0,-1 0 0,0 0 0,-1-1 0,1 1 0,0-1 0,0 1 0,-1-1 0,0 0 0,1 0 0,-1 0 0,1-5 0,2-5 0,0-1 0,0-1 0,-2 1 0,2-20 0,-4-22 0,0 61 0,0 0 0,1 0 0,0 0 0,-1 0 0,2 0 0,-1 0 0,1 0 0,-1-1 0,1 1 0,1 0 0,-1-1 0,1 1 0,-1-1 0,1 0 0,0 0 0,1 0 0,-1 0 0,1-1 0,0 0 0,0 1 0,0-1 0,8 4 0,-9-5 0,-1 0 0,1 0 0,0-1 0,0 0 0,0 1 0,0-1 0,0 0 0,0-1 0,0 1 0,1 0 0,-1-1 0,0 0 0,0 0 0,0 0 0,1 0 0,-1 0 0,0-1 0,0 1 0,0-1 0,1 0 0,-1 0 0,0 0 0,0 0 0,0 0 0,-1-1 0,1 0 0,0 1 0,0-1 0,-1 0 0,1 0 0,-1-1 0,0 1 0,0 0 0,0-1 0,0 1 0,3-6 0,6-14 0,-1-1 0,-1 0 0,-1-1 0,-1 1 0,-1-2 0,5-45 0,11-37 0,-31 183 0,1 79 0,7-126 0,-1-2 0,0 37 0,3-60 0,-1 0 0,0 0 0,1-1 0,0 1 0,0 0 0,0 0 0,0 0 0,0 0 0,1-1 0,0 1 0,0-1 0,2 5 0,-3-7 0,0 0 0,0 0 0,0 0 0,0 0 0,0-1 0,0 1 0,0 0 0,0 0 0,0-1 0,1 1 0,-1 0 0,0-1 0,0 0 0,1 1 0,-1-1 0,0 1 0,0-1 0,1 0 0,-1 0 0,0 0 0,1 0 0,-1 0 0,2 0 0,0-1 0,0 0 0,0 0 0,0 0 0,0 0 0,0-1 0,-1 1 0,1-1 0,0 0 0,3-3 0,5-5 0,-1 0 0,-1-1 0,11-15 0,-20 26 0,34-59 0,-8 12 0,-25 45 0,0 0 0,0 0 0,0 1 0,0-1 0,0 1 0,1-1 0,-1 1 0,1 0 0,-1-1 0,1 1 0,-1 0 0,1 0 0,0 0 0,0 0 0,-1 0 0,5-1 0,-5 2 0,1 0 0,-1 0 0,1 0 0,-1 0 0,1 0 0,-1 1 0,1-1 0,-1 0 0,1 1 0,-1-1 0,1 1 0,-1 0 0,0-1 0,0 1 0,1 0 0,-1 0 0,2 1 0,4 6 0,1 0 0,-2 0 0,1 0 0,-2 1 0,8 12 0,0-1 0,-8-12 0,1 0 0,0-1 0,1 1 0,0-1 0,0-1 0,1 0 0,-1 0 0,14 8 0,-19-13 0,1 1 0,0-1 0,0 0 0,0 0 0,0 0 0,0 0 0,0 0 0,0 0 0,0-1 0,0 1 0,0-1 0,0 0 0,0 0 0,0-1 0,0 1 0,0 0 0,0-1 0,0 0 0,0 0 0,0 0 0,0 0 0,0 0 0,0 0 0,0-1 0,-1 1 0,1-1 0,-1 0 0,1 0 0,-1 0 0,4-4 0,0-1 0,-1-1 0,1 0 0,-1-1 0,0 1 0,-1-1 0,0 0 0,-1 0 0,4-12 0,-5 15 0,-1 0 0,1 0 0,-1 0 0,0 0 0,0 0 0,-1 0 0,0 0 0,0 0 0,-1 0 0,1 0 0,-1 0 0,-1 0 0,1 0 0,-3-6 0,4 11 0,0 1 0,0-1 0,-1 0 0,1 1 0,0-1 0,0 1 0,-1-1 0,1 0 0,0 1 0,-1-1 0,1 1 0,-1-1 0,1 1 0,-1-1 0,1 1 0,-1-1 0,1 1 0,-1 0 0,1-1 0,-1 1 0,0 0 0,1-1 0,-1 1 0,1 0 0,-1 0 0,0 0 0,1-1 0,-1 1 0,0 0 0,0 0 0,0 1 0,0 0 0,0-1 0,0 1 0,0 0 0,0 0 0,1-1 0,-1 1 0,0 0 0,0 0 0,1 0 0,-1 0 0,1 0 0,-1 0 0,1 0 0,-1 2 0,-10 44 0,10-35 0,1 0 0,0 0 0,0 0 0,1 0 0,1 0 0,0 0 0,4 14 0,-5-24 0,0 1 0,0 0 0,0 0 0,0 0 0,0-1 0,1 1 0,-1-1 0,1 1 0,0-1 0,-1 0 0,1 1 0,0-1 0,0 0 0,1 0 0,-1 0 0,0-1 0,1 1 0,-1 0 0,1-1 0,-1 0 0,1 0 0,0 1 0,0-1 0,-1-1 0,1 1 0,0 0 0,0-1 0,0 0 0,0 1 0,0-1 0,0 0 0,0-1 0,0 1 0,0 0 0,4-2 0,-4 1 0,1 0 0,-1 0 0,0 0 0,0-1 0,0 0 0,0 1 0,0-1 0,0 0 0,0 0 0,-1 0 0,1-1 0,-1 1 0,1-1 0,-1 1 0,2-5 0,3-3 0,-1-1 0,9-22 0,0 2 0,-15 30 0,1 0 0,-1 0 0,1 0 0,-1 0 0,1 0 0,-1 1 0,1-1 0,-1 0 0,1 0 0,0 1 0,0-1 0,-1 0 0,1 1 0,0-1 0,0 1 0,1-2 0,-2 2 0,1 0 0,-1 1 0,0-1 0,1 0 0,-1 0 0,1 0 0,-1 0 0,0 0 0,1 0 0,-1 1 0,0-1 0,1 0 0,-1 0 0,0 1 0,0-1 0,1 0 0,-1 0 0,0 1 0,0-1 0,1 0 0,-1 1 0,0-1 0,0 0 0,0 1 0,1-1 0,-1 0 0,0 1 0,0 0 0,8 38 0,-7-28 0,1-2 0,0-1 0,0 1 0,0-1 0,1 0 0,0 1 0,1-2 0,0 1 0,0 0 0,1-1 0,6 9 0,-7-12 0,-1-1 0,1 1 0,1-1 0,-1 0 0,0 0 0,1 0 0,-1-1 0,1 0 0,0 0 0,0 0 0,0 0 0,0-1 0,0 0 0,0 0 0,1 0 0,-1-1 0,0 1 0,8-2 0,-8 1 0,1-1 0,0 0 0,-1 0 0,1-1 0,-1 1 0,1-1 0,-1-1 0,0 1 0,0-1 0,0 0 0,0 0 0,0 0 0,-1-1 0,1 1 0,-1-1 0,0 0 0,0 0 0,0-1 0,5-9 0,-3 5 0,0 0 0,-1 0 0,-1 0 0,1-1 0,-2 0 0,1 0 0,-2 0 0,1 0 0,-1-1 0,1-10 0,-3 18 0,0 0 0,-1 0 0,1 0 0,-1 0 0,1 0 0,-1 0 0,0 0 0,0 0 0,0 1 0,0-1 0,-1 0 0,1 1 0,-1-1 0,1 1 0,-5-5 0,5 6 0,1 1 0,-1-1 0,0 0 0,0 1 0,0-1 0,0 1 0,0-1 0,0 1 0,0-1 0,0 1 0,0-1 0,0 1 0,0 0 0,0 0 0,0 0 0,0-1 0,0 1 0,0 0 0,0 0 0,0 1 0,0-1 0,0 0 0,0 0 0,0 0 0,0 1 0,0-1 0,0 0 0,0 1 0,0-1 0,0 1 0,0-1 0,0 1 0,0 0 0,0-1 0,0 1 0,1 0 0,-1 0 0,0-1 0,1 1 0,-1 0 0,0 0 0,1 0 0,-1 0 0,1 0 0,-1 2 0,-3 3 0,1 0 0,0 0 0,0 1 0,1-1 0,0 1 0,0 0 0,1-1 0,0 1 0,0 0 0,0 0 0,1 0 0,0 0 0,0 0 0,1 0 0,2 13 0,-1-12 0,0 0 0,1 0 0,0 0 0,0 0 0,1-1 0,0 0 0,0 1 0,1-1 0,-1-1 0,2 1 0,-1-1 0,13 12 0,27 12-1365,1-6-5461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24575,'1'0'0,"0"1"0,1-1 0,-1 1 0,0-1 0,0 1 0,0-1 0,0 1 0,1 0 0,-1 0 0,0-1 0,0 1 0,0 0 0,0 0 0,-1 0 0,1 0 0,0 0 0,0 0 0,-1 0 0,1 0 0,0 1 0,-1-1 0,1 0 0,0 3 0,10 34 0,-9-31 0,29 160 0,-7-26 0,-22-134 0,0-1 0,0 1 0,0-1 0,1 0 0,5 10 0,-7-15 0,-1 0 0,1-1 0,-1 1 0,0 0 0,1 0 0,-1-1 0,1 1 0,0-1 0,-1 1 0,1 0 0,-1-1 0,1 1 0,0-1 0,-1 0 0,1 1 0,0-1 0,0 1 0,-1-1 0,1 0 0,0 0 0,0 1 0,0-1 0,-1 0 0,1 0 0,0 0 0,0 0 0,0 0 0,-1 0 0,1 0 0,0 0 0,0 0 0,0 0 0,-1-1 0,1 1 0,0 0 0,0-1 0,0 1 0,-1 0 0,1-1 0,0 1 0,-1-1 0,1 1 0,0-1 0,-1 1 0,1-1 0,-1 1 0,1-1 0,-1 0 0,1 1 0,-1-1 0,1 0 0,-1 0 0,0 1 0,1-1 0,-1-1 0,6-8 0,0-1 0,-1 1 0,0-1 0,-1-1 0,-1 1 0,4-16 0,9-74 0,-15 94 0,7-69 0,-4-1 0,-4-81 0,-1 152 0,0 0 0,0 0 0,0 0 0,0 0 0,-1 0 0,-3-8 0,4 14 0,1-1 0,0 0 0,-1 0 0,1 1 0,0-1 0,-1 0 0,1 1 0,-1-1 0,1 0 0,-1 1 0,1-1 0,-1 1 0,0-1 0,1 1 0,-1-1 0,1 1 0,-1-1 0,0 1 0,0-1 0,1 1 0,-1 0 0,0 0 0,0-1 0,1 1 0,-1 0 0,0 0 0,0 0 0,0 0 0,1 0 0,-1 0 0,0 0 0,0 0 0,0 0 0,1 0 0,-1 0 0,0 1 0,0-1 0,0 0 0,1 1 0,-1-1 0,0 0 0,1 1 0,-1-1 0,0 1 0,1-1 0,-1 1 0,0-1 0,1 1 0,-1-1 0,1 1 0,-1 0 0,1-1 0,0 1 0,-1 0 0,1 0 0,-1 0 0,-3 5 0,0 1 0,1-1 0,-1 1 0,1-1 0,1 1 0,-1 0 0,1 0 0,0 1 0,1-1 0,0 0 0,0 0 0,0 11 0,1-7 0,0 1 0,1-1 0,0 1 0,1-1 0,0 0 0,1 0 0,5 15 0,-4-17-68,1-1 0,0 0-1,0-1 1,0 1 0,1-1 0,0 0-1,1 0 1,-1-1 0,1 0 0,1 0-1,-1-1 1,1 0 0,0 0 0,0 0-1,0-1 1,1-1 0,-1 1-1,1-1 1,13 2 0,18 4-6758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24575,'0'-14'0,"0"5"0,0 13 0,0 14 0,0 14 0,-5 9 0,-1 3 0,0 3 0,2-2 0,0-5 0,7-13 0,2-11-8191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24575,'0'9'0,"0"12"0,0 11 0,0 9 0,0-2-8191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29 24575,'-14'-13'0,"-8"0"0,-10 10 0,-4 16 0,0 14 0,6 11 0,8 13 0,8 6 0,6 3 0,9-5 0,9-2 0,12-6 0,10-12 0,14-11 0,8-9 0,3-8 0,-3-10 0,-11-3-8191</inkml:trace>
  <inkml:trace contextRef="#ctx0" brushRef="#br0" timeOffset="1">30 187 24575,'40'0'0,"27"0"0,15 0 0,7 0 0,2 0 0,-15 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24575,'4'54'0,"3"-1"0,15 60 0,-11-54 0,-2-10 0,-4-18 0,1 1 0,1-1 0,2 0 0,1-1 0,16 36 0,-24-63 0,0 0 0,-1 0 0,1 0 0,0-1 0,1 1 0,-1 0 0,0-1 0,1 1 0,-1-1 0,1 0 0,0 0 0,0 0 0,0 0 0,5 2 0,-6-4 0,0 1 0,0-1 0,0 0 0,1 1 0,-1-1 0,0 0 0,0 0 0,1-1 0,-1 1 0,0 0 0,0-1 0,0 1 0,0-1 0,0 0 0,1 1 0,-1-1 0,0 0 0,-1 0 0,1-1 0,0 1 0,0 0 0,0-1 0,2-2 0,6-7 0,1 0 0,-2-1 0,1 0 0,-2 0 0,0-1 0,0 0 0,8-22 0,1-6 0,14-56 0,-6 0 0,-4-1 0,-4-1 0,5-149 0,-23 245 0,-1 8 0,-5 19 0,-6 34 0,10-29-1365,1-3-5461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84 269 24575,'4'-8'0,"2"-7"0,-1 0 0,6-22 0,-11 34 0,1 0 0,0-1 0,-1 1 0,0-1 0,0 1 0,0-1 0,0 1 0,0 0 0,-1-1 0,1 1 0,-1-1 0,0 1 0,0 0 0,0 0 0,-1 0 0,1-1 0,-3-2 0,4 6 0,-1-1 0,1 0 0,-1 0 0,0 1 0,0-1 0,1 0 0,-1 1 0,0-1 0,0 1 0,0-1 0,0 1 0,0-1 0,0 1 0,0 0 0,0-1 0,0 1 0,0 0 0,0 0 0,0 0 0,0 0 0,0 0 0,0 0 0,0 0 0,0 0 0,0 0 0,0 0 0,0 0 0,0 1 0,0-1 0,1 0 0,-1 1 0,0-1 0,0 1 0,0-1 0,0 1 0,0-1 0,0 1 0,1 0 0,-2 0 0,-2 3 0,1-1 0,-1 1 0,0-1 0,1 1 0,0 0 0,-4 7 0,1 0 0,1 1 0,0 0 0,1 0 0,0 0 0,-4 24 0,7-30 0,0-1 0,0 1 0,1 0 0,-1 0 0,2 0 0,-1 0 0,0-1 0,1 1 0,0 0 0,1 0 0,-1-1 0,1 1 0,0-1 0,5 11 0,-6-14 0,1-1 0,-1 1 0,0 0 0,0-1 0,1 1 0,-1-1 0,0 0 0,1 1 0,-1-1 0,1 0 0,0 0 0,0 0 0,-1 0 0,1 0 0,0-1 0,0 1 0,0 0 0,0-1 0,0 1 0,-1-1 0,1 0 0,0 0 0,0 0 0,0 0 0,0 0 0,0 0 0,0 0 0,0-1 0,3 0 0,-2 0 0,-1 0 0,1-1 0,-1 1 0,1-1 0,-1 0 0,0 1 0,0-1 0,0 0 0,0 0 0,0 0 0,-1-1 0,1 1 0,0 0 0,-1-1 0,0 1 0,0-1 0,1 1 0,-2-1 0,1 0 0,1-3 0,0-6 0,0 0 0,-1-1 0,-1-19 0,1 45 0,-1 0 0,2 0 0,0 0 0,0 0 0,7 18 0,-7-26 0,-1-1 0,1 0 0,0 1 0,1-1 0,-1 0 0,1 0 0,-1-1 0,1 1 0,1 0 0,-1-1 0,0 0 0,1 1 0,-1-2 0,1 1 0,0 0 0,0-1 0,0 1 0,1-1 0,-1 0 0,0-1 0,1 1 0,6 1 0,-7-2 0,0-1 0,-1 1 0,1-1 0,0 0 0,0 0 0,0 0 0,-1 0 0,1-1 0,0 1 0,-1-1 0,1 0 0,0 0 0,-1-1 0,1 1 0,-1-1 0,0 1 0,1-1 0,-1 0 0,0-1 0,0 1 0,0 0 0,0-1 0,3-4 0,3-5 0,0 0 0,-1-1 0,0 0 0,9-25 0,-12 26 0,0 1 0,1 0 0,0 0 0,1 0 0,0 1 0,10-12 0,-15 20 0,-1 1 0,0 0 0,0 0 0,1 0 0,-1 0 0,1 0 0,-1 0 0,1 0 0,-1 0 0,1 0 0,0 1 0,-1-1 0,1 1 0,0-1 0,-1 1 0,1 0 0,0-1 0,2 1 0,-2 1 0,-1-1 0,1 1 0,-1-1 0,0 1 0,1-1 0,-1 1 0,0 0 0,0 0 0,0 0 0,1 0 0,-1 0 0,0 0 0,0 0 0,0 0 0,-1 0 0,1 0 0,1 3 0,3 5 0,-1 1 0,0-1 0,-1 1 0,5 21 0,-5-16 0,4 13 0,-7-28 0,0 0 0,0 0 0,-1 0 0,1 0 0,0 0 0,0 0 0,0 0 0,0 0 0,0 0 0,0 0 0,0 0 0,0 0 0,0 0 0,0 0 0,0 0 0,0 0 0,-1 0 0,1 0 0,0 0 0,0 0 0,0 0 0,0 0 0,0 0 0,0 0 0,0 0 0,0 1 0,0-1 0,0 0 0,0 0 0,0 0 0,0 0 0,0 0 0,0 0 0,0 0 0,0 0 0,-18-39 0,1 1 0,13 32 0,0 0 0,0 0 0,-1 0 0,0 0 0,0 1 0,0 0 0,0 0 0,-1 0 0,0 0 0,-8-4 0,12 8 0,1 0 0,-1 0 0,1 0 0,-1 1 0,0-1 0,1 0 0,-1 1 0,0 0 0,0-1 0,0 1 0,1 0 0,-1 0 0,0-1 0,0 1 0,0 1 0,1-1 0,-1 0 0,0 0 0,0 1 0,0-1 0,1 1 0,-1 0 0,0-1 0,1 1 0,-1 0 0,1 0 0,-1 0 0,1 0 0,-1 0 0,1 0 0,-1 1 0,1-1 0,0 0 0,0 1 0,0-1 0,0 1 0,0-1 0,0 1 0,0-1 0,0 1 0,1 0 0,-1-1 0,0 1 0,1 0 0,-1 2 0,-2 9 0,0 0 0,0 0 0,1 0 0,1 0 0,0 1 0,1 15 0,0-23 0,0 0 0,1-1 0,-1 1 0,1 0 0,1 0 0,-1 0 0,1-1 0,0 1 0,0-1 0,1 1 0,-1-1 0,1 0 0,1 0 0,-1 0 0,1 0 0,4 4 0,-6-7 0,0 0 0,1 0 0,-1 0 0,1 0 0,-1 0 0,1-1 0,0 1 0,0-1 0,0 0 0,0 0 0,0 0 0,0 0 0,0 0 0,0-1 0,0 0 0,0 1 0,0-1 0,0 0 0,0 0 0,1-1 0,-1 1 0,0-1 0,0 1 0,0-1 0,0 0 0,0 0 0,0 0 0,0-1 0,-1 1 0,1-1 0,0 1 0,-1-1 0,4-3 0,-1 0 0,0 0 0,-1 0 0,1-1 0,-1 1 0,0-1 0,0 0 0,-1-1 0,0 1 0,0-1 0,0 1 0,-1-1 0,0 0 0,2-13 0,-1-6 0,0 0 0,-2-1 0,-1 0 0,-1 1 0,-1-1 0,-2 1 0,0 0 0,-2 0 0,-13-36 0,18 58 0,0 1 0,-1-1 0,0 1 0,0-1 0,0 1 0,-1 0 0,1-1 0,-4-3 0,5 7 0,1 0 0,0 0 0,0-1 0,-1 1 0,1 0 0,0 0 0,-1 0 0,1-1 0,-1 1 0,1 0 0,0 0 0,-1 0 0,1 0 0,-1 0 0,1 0 0,0 0 0,-1 0 0,1 0 0,-1 0 0,1 0 0,0 0 0,-1 0 0,1 0 0,-1 0 0,1 0 0,0 0 0,-1 0 0,1 0 0,0 1 0,-1-1 0,0 1 0,0 0 0,0 0 0,0 1 0,0-1 0,1 0 0,-1 1 0,0-1 0,1 0 0,-1 1 0,1-1 0,0 1 0,-1-1 0,1 3 0,-5 36 0,1 2 0,3-1 0,4 58 0,-2-86 0,0-1 0,1 1 0,1-1 0,0 0 0,0 0 0,1 0 0,0 0 0,1-1 0,1 0 0,11 18 0,-13-24 0,-1 0 0,2 0 0,-1 0 0,0-1 0,1 1 0,0-1 0,0 0 0,0-1 0,1 1 0,-1-1 0,1 0 0,0-1 0,0 1 0,0-1 0,0 0 0,0 0 0,0-1 0,0 0 0,1 0 0,-1-1 0,0 1 0,10-2 0,-13 1 0,0 0 0,0-1 0,0 0 0,0 1 0,0-1 0,0 0 0,-1 0 0,1 0 0,0-1 0,-1 1 0,1-1 0,-1 0 0,1 1 0,-1-1 0,0 0 0,0 0 0,0-1 0,0 1 0,0 0 0,1-3 0,3-5 0,-1 0 0,0-1 0,-1 1 0,4-13 0,-7 16 0,2 0 0,-1-1 0,1 1 0,0 1 0,0-1 0,1 0 0,0 1 0,0 0 0,7-8 0,-11 13 0,1 0 0,0 1 0,-1-1 0,1 0 0,0 1 0,0-1 0,-1 1 0,1 0 0,0-1 0,0 1 0,0 0 0,-1-1 0,1 1 0,0 0 0,0 0 0,0-1 0,0 1 0,0 0 0,-1 0 0,1 0 0,0 0 0,0 0 0,0 1 0,0-1 0,0 0 0,0 0 0,-1 1 0,1-1 0,1 1 0,0 0 0,0 1 0,0-1 0,-1 1 0,1 0 0,0 0 0,-1 0 0,0 0 0,1 0 0,-1 0 0,2 4 0,1 5 0,0 0 0,0 0 0,2 15 0,-1-5 0,-4-31 0,-4-36 0,3 41 0,-1 0 0,-1 0 0,1 1 0,-1-1 0,0 0 0,0 1 0,0-1 0,0 1 0,-1 0 0,0-1 0,0 1 0,0 1 0,0-1 0,-7-6 0,8 9 0,1 0 0,-1 0 0,1 0 0,-1 0 0,1 0 0,-1 0 0,0 0 0,1 1 0,-1-1 0,0 1 0,0-1 0,1 1 0,-1 0 0,0-1 0,0 1 0,0 0 0,0 0 0,1 0 0,-1 1 0,0-1 0,0 0 0,0 1 0,1-1 0,-1 1 0,0-1 0,0 1 0,1 0 0,-1 0 0,1 0 0,-1 0 0,1 0 0,-1 0 0,1 0 0,0 0 0,-1 1 0,1-1 0,0 1 0,0-1 0,0 1 0,0-1 0,0 1 0,-1 2 0,-2 2 0,1-1 0,0 1 0,1 0 0,-1 1 0,1-1 0,0 0 0,1 0 0,-1 1 0,1-1 0,0 1 0,1 0 0,0-1 0,0 1 0,0-1 0,1 1 0,0-1 0,0 1 0,1-1 0,-1 1 0,4 6 0,-3-9 0,0 1 0,1-1 0,0 0 0,-1 0 0,1 0 0,1 0 0,-1 0 0,1 0 0,-1-1 0,1 0 0,0 0 0,0 0 0,0 0 0,1 0 0,-1-1 0,1 0 0,-1 0 0,1 0 0,0-1 0,0 1 0,0-1 0,0 0 0,-1-1 0,2 1 0,-1-1 0,8 0 0,-11 0 0,1-1 0,0 1 0,0-1 0,-1 0 0,1 1 0,-1-1 0,1 0 0,-1-1 0,1 1 0,-1 0 0,0-1 0,1 1 0,-1-1 0,0 0 0,0 0 0,0 0 0,0 0 0,0 0 0,-1 0 0,1 0 0,-1-1 0,1 1 0,-1 0 0,0-1 0,0 0 0,0 1 0,0-1 0,-1 1 0,1-1 0,-1 0 0,1-2 0,2-13 0,-2-1 0,0 1 0,-2-31 0,0 25 0,0-46 0,-4-91 0,5 161 0,0-4 0,0 0 0,0 1 0,-1-1 0,1 0 0,-1 0 0,0 1 0,0-1 0,-1 1 0,-2-6 0,4 9 0,0 0 0,0 0 0,0 0 0,0 0 0,0 0 0,0-1 0,0 1 0,0 0 0,-1 0 0,1 0 0,0 0 0,0 0 0,0 0 0,0 0 0,0 0 0,0 0 0,0 0 0,-1 0 0,1 0 0,0 0 0,0 0 0,0 0 0,0 0 0,0 0 0,0 0 0,-1 0 0,1 0 0,0 0 0,0 0 0,0 0 0,0 0 0,0 1 0,0-1 0,0 0 0,0 0 0,-1 0 0,1 0 0,0 0 0,0 0 0,0 0 0,0 0 0,0 0 0,0 1 0,0-1 0,0 0 0,0 0 0,0 0 0,0 0 0,0 0 0,0 0 0,0 0 0,0 1 0,0-1 0,0 0 0,0 0 0,0 0 0,-4 14 0,-1 14 0,1 24 0,1 1 0,3 0 0,10 78 0,-9-122 0,2 0 0,-1 0 0,1 0 0,0 0 0,1 0 0,0-1 0,1 0 0,-1 1 0,2-2 0,7 11 0,-11-16 0,0 1 0,1-1 0,-1 0 0,1 0 0,0 0 0,-1 0 0,1 0 0,0 0 0,0-1 0,0 1 0,0-1 0,1 0 0,-1 0 0,0 0 0,0-1 0,1 1 0,-1-1 0,0 1 0,1-1 0,-1 0 0,1-1 0,-1 1 0,0 0 0,1-1 0,-1 0 0,0 0 0,0 0 0,0 0 0,1 0 0,-1-1 0,4-2 0,0-1 0,0-1 0,0 1 0,-1-1 0,0 0 0,0-1 0,-1 1 0,1-1 0,-2-1 0,1 1 0,-1 0 0,0-1 0,0 0 0,-1 0 0,0 0 0,2-12 0,4-15 0,-2 0 0,3-43 0,-12 108 60,3 54 0,-1-72-209,1 0 1,1 0-1,0 0 1,1-1-1,0 1 1,1 0-1,0-1 1,0 0-1,8 12 1,3-4-6678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24575,'5'-9'0,"0"1"0,1 7 0,3 12 0,0 9 0,-1 10 0,-3 9 0,-1 2 0,-2 3 0,-1-2 0,-1-3 0,0-13 0,-1-11-8191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2-8191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24575,'4'4'0,"7"2"0,0-1-8191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162 587 24575,'15'-24'0,"-10"18"0,0-1 0,-1 0 0,0 0 0,-1-1 0,5-12 0,-7 19 0,-1-1 0,0 1 0,0-1 0,0 1 0,1-1 0,-1 1 0,-1-1 0,1 1 0,0-1 0,0 1 0,0-1 0,-1 1 0,1-1 0,-1 1 0,1-1 0,-1 1 0,0 0 0,1-1 0,-1 1 0,0 0 0,0 0 0,0-1 0,0 1 0,0 0 0,0 0 0,0 0 0,-1 0 0,1 1 0,0-1 0,0 0 0,-1 0 0,1 1 0,-1-1 0,1 1 0,0-1 0,-2 0 0,-3 0 0,1-1 0,0 1 0,0 0 0,0 1 0,-1-1 0,1 1 0,0 0 0,0 0 0,-1 1 0,1 0 0,0 0 0,0 0 0,0 0 0,0 1 0,0 0 0,0 0 0,0 0 0,0 0 0,1 1 0,-1 0 0,1 0 0,0 0 0,0 1 0,0-1 0,0 1 0,1 0 0,-1 0 0,-2 5 0,1-3 0,1 1 0,-1-1 0,2 1 0,-1-1 0,1 1 0,0 0 0,0 1 0,1-1 0,0 0 0,0 1 0,1-1 0,0 1 0,0-1 0,1 1 0,0 0 0,0-1 0,0 1 0,1 0 0,3 8 0,-2-12 0,0 0 0,0 0 0,0 0 0,1 0 0,-1-1 0,1 1 0,0-1 0,0 0 0,1 0 0,-1 0 0,1 0 0,-1 0 0,1-1 0,0 0 0,0 0 0,0 0 0,0 0 0,0 0 0,6 1 0,9 2 0,-1-1 0,1 0 0,21 1 0,-34-4 0,0-1 0,-1 1 0,1-1 0,0 0 0,0-1 0,0 0 0,0 0 0,10-3 0,-14 3 0,0 0 0,1 0 0,-1 0 0,0-1 0,0 1 0,0-1 0,0 0 0,0 1 0,-1-1 0,1 0 0,-1 0 0,1 0 0,-1 0 0,1 0 0,-1 0 0,0-1 0,0 1 0,0 0 0,0-1 0,-1 1 0,1-1 0,-1 1 0,1-4 0,1-9 0,0-1 0,-1 1 0,-1-1 0,0 1 0,-2-1 0,1 1 0,-7-24 0,2 26 0,2 14 0,4 1 0,0 0 0,-1-1 0,1 1 0,0 0 0,1-1 0,-1 1 0,0-1 0,0 1 0,1-1 0,-1 1 0,1 0 0,-1-1 0,2 3 0,3 4 0,0 0 0,0-1 0,0 1 0,1-1 0,0 0 0,1 0 0,-1-1 0,1 0 0,1 0 0,-1 0 0,1-1 0,0-1 0,0 1 0,0-1 0,1 0 0,-1-1 0,1 0 0,0 0 0,0-1 0,0 0 0,1-1 0,15 1 0,-23-2 0,1 0 0,-1 0 0,0 0 0,0 0 0,1-1 0,-1 1 0,0 0 0,0-1 0,1 0 0,-1 1 0,0-1 0,0 0 0,0 0 0,0 0 0,0-1 0,0 1 0,0 0 0,-1-1 0,1 1 0,0-1 0,-1 1 0,1-1 0,-1 0 0,0 0 0,1 0 0,-1 0 0,0 0 0,1-3 0,1-4 0,-2 0 0,1 0 0,-1 0 0,0 0 0,-1-18 0,3-19 0,-3 45 0,0 0 0,0 0 0,0 1 0,1-1 0,-1 0 0,0 1 0,0-1 0,1 0 0,-1 1 0,0-1 0,1 1 0,-1-1 0,1 1 0,-1-1 0,1 0 0,-1 1 0,1 0 0,-1-1 0,1 1 0,0-1 0,-1 1 0,1 0 0,-1-1 0,1 1 0,0 0 0,-1 0 0,1-1 0,0 1 0,0 0 0,-1 0 0,1 0 0,0 0 0,-1 0 0,1 0 0,0 0 0,0 0 0,-1 0 0,1 0 0,0 0 0,-1 1 0,1-1 0,0 0 0,-1 0 0,1 1 0,0-1 0,-1 1 0,1-1 0,33 23 0,-32-21 0,50 50 0,-45-43 0,1 0 0,1 0 0,-1-1 0,1 0 0,1 0 0,-1-1 0,1-1 0,13 8 0,-20-13 0,0 0 0,0 0 0,0 0 0,-1-1 0,1 1 0,0-1 0,0 1 0,0-1 0,0 0 0,0 0 0,0 0 0,0-1 0,0 1 0,0-1 0,0 0 0,0 0 0,0 0 0,0 0 0,-1 0 0,1 0 0,0-1 0,-1 1 0,1-1 0,-1 0 0,0 0 0,1 0 0,-1 0 0,0 0 0,0 0 0,0-1 0,-1 1 0,1-1 0,0 1 0,-1-1 0,2-3 0,3-8 0,1-1 0,-2 0 0,0 0 0,0-1 0,1-17 0,-5 32 0,-1-1 0,0 1 0,0-1 0,1 1 0,-1-1 0,1 1 0,-1-1 0,1 1 0,0-1 0,0 1 0,-1 0 0,1-1 0,2-1 0,-2 3 0,-1-1 0,0 1 0,1 0 0,-1 0 0,1 0 0,-1 0 0,1 0 0,-1 0 0,0 0 0,1 0 0,-1 0 0,1 0 0,-1 0 0,1 0 0,-1 0 0,0 0 0,1 0 0,-1 0 0,1 0 0,-1 1 0,1-1 0,-1 0 0,0 0 0,1 0 0,-1 1 0,0-1 0,1 0 0,-1 1 0,0-1 0,1 1 0,4 4 0,0 1 0,-1 0 0,0 0 0,5 11 0,1-1 0,-2-4 0,1-1 0,0 0 0,1-1 0,0 0 0,1 0 0,0-1 0,12 8 0,-18-14 0,0 0 0,-1 0 0,1-1 0,0 1 0,1-1 0,-1 0 0,0 0 0,1-1 0,-1 0 0,1 0 0,-1 0 0,1 0 0,-1-1 0,1 0 0,0 0 0,-1 0 0,1-1 0,-1 0 0,1 0 0,9-4 0,-12 3 0,0 1 0,0-2 0,0 1 0,0 0 0,0-1 0,0 1 0,-1-1 0,1 0 0,-1 0 0,0 0 0,0 0 0,0 0 0,0 0 0,-1-1 0,3-4 0,2-9 0,-1 0 0,3-19 0,1-3 0,-7 33 0,0 0 0,1-1 0,-1 1 0,1 0 0,0 0 0,1 1 0,0-1 0,0 1 0,0-1 0,9-8 0,-10 12 0,-1 0 0,1 0 0,0 1 0,-1-1 0,1 1 0,0-1 0,0 1 0,0 0 0,0 0 0,1 1 0,-1-1 0,0 0 0,0 1 0,0 0 0,1 0 0,-1 0 0,0 0 0,0 0 0,0 1 0,1-1 0,-1 1 0,0 0 0,0 0 0,5 3 0,-2-1 0,0 0 0,0 1 0,-1 0 0,1 0 0,-1 0 0,0 1 0,0 0 0,-1 0 0,1 0 0,-1 1 0,0-1 0,5 10 0,13 18 0,-13-26 0,-6-13 0,-8-15 0,2 18 0,1 0 0,0 0 0,-1-1 0,0 2 0,0-1 0,0 0 0,0 0 0,0 1 0,0 0 0,-1 0 0,1 0 0,-1 0 0,1 0 0,-1 0 0,0 1 0,0 0 0,0 0 0,0 0 0,0 0 0,0 1 0,0 0 0,0-1 0,0 1 0,0 1 0,0-1 0,0 0 0,-7 3 0,6-2 0,0 0 0,0 0 0,0 1 0,0 0 0,0 0 0,0 0 0,1 0 0,-1 1 0,1 0 0,-1 0 0,1 0 0,0 0 0,0 1 0,0-1 0,1 1 0,-1 0 0,1 0 0,0 1 0,0-1 0,0 1 0,-1 4 0,2-5 0,1 0 0,0 0 0,0 1 0,0-1 0,1 0 0,-1 0 0,1 0 0,0 0 0,0 1 0,1-1 0,-1 0 0,1 0 0,0 0 0,0 0 0,1 0 0,-1 0 0,1 0 0,-1 0 0,1 0 0,1-1 0,-1 1 0,0-1 0,1 1 0,0-1 0,-1 0 0,1 0 0,1 0 0,-1-1 0,0 1 0,1-1 0,-1 1 0,1-1 0,0 0 0,-1-1 0,1 1 0,4 1 0,-1-1 0,0 0 0,-1 0 0,1 0 0,0 0 0,0-1 0,0 0 0,0-1 0,0 0 0,0 0 0,0 0 0,0-1 0,0 0 0,0 0 0,0-1 0,0 0 0,0 0 0,-1-1 0,1 0 0,-1 0 0,0 0 0,8-6 0,-7 2 0,-1 1 0,0-2 0,-1 1 0,0-1 0,0 1 0,0-2 0,-1 1 0,0 0 0,-1-1 0,0 1 0,0-1 0,-1 0 0,0 0 0,1-12 0,1-18 0,-1-77 0,-3 101 0,-2-52 0,-2 0 0,-19-100 0,13 135 0,10 32 0,0 0 0,0 0 0,0-1 0,0 1 0,0 0 0,0 0 0,0 0 0,0 0 0,0-1 0,0 1 0,-1 0 0,1 0 0,0 0 0,0 0 0,0-1 0,0 1 0,0 0 0,0 0 0,0 0 0,-1 0 0,1 0 0,0-1 0,0 1 0,0 0 0,0 0 0,0 0 0,-1 0 0,1 0 0,0 0 0,0 0 0,0 0 0,0 0 0,-1 0 0,1 0 0,0 0 0,0 0 0,0 0 0,-1 0 0,1 0 0,0 0 0,0 0 0,0 0 0,0 0 0,-1 0 0,1 0 0,0 0 0,0 0 0,0 0 0,0 0 0,-1 0 0,1 0 0,0 1 0,0-1 0,0 0 0,0 0 0,0 0 0,-1 0 0,1 0 0,0 1 0,0-1 0,0 0 0,0 0 0,0 0 0,0 0 0,0 0 0,0 1 0,0-1 0,-1 0 0,-1 9 0,0 0 0,0 0 0,0 0 0,1 0 0,1 1 0,0 16 0,0-8 0,5 122 13,25 144 0,-9-104-1404,-10-68-5435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21 173 24575,'0'-1'0,"-15"-26"0,9 21 0,9 20 0,5 7 0,1 0 0,0-1 0,2 0 0,15 23 0,58 70 0,-77-105 0,198 235 0,-202-240 0,2 3 0,0-1 0,1 1 0,0-1 0,11 7 0,-16-11 0,0-1 0,0 1 0,0-1 0,0 1 0,0-1 0,0 1 0,0-1 0,1 0 0,-1 1 0,0-1 0,0 0 0,0 0 0,0 0 0,0 0 0,0 0 0,1 0 0,-1 0 0,0 0 0,0-1 0,0 1 0,0 0 0,0-1 0,0 1 0,0 0 0,0-1 0,0 0 0,0 1 0,0-1 0,0 1 0,0-1 0,0 0 0,-1 0 0,1 0 0,0 1 0,0-1 0,-1 0 0,1 0 0,-1 0 0,1 0 0,0-2 0,6-13 0,-2-1 0,0 1 0,0-1 0,-2 0 0,3-25 0,2-14 0,-2 28 0,76-429 0,-102 550-1365,9-62-5461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24575,'0'-9'0,"0"2"0,0 6 0,0 12 0,0 13 0,0 12 0,0 9 0,0 4 0,0 5 0,0-4 0,4-6 0,2-5 0,0-5 0,3-9 0,0-13 0,3-17 0,-1-8-8191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24575,'69'-10'0,"114"-2"0,-82 7 0,-96 5 0,1 0 0,-1-1 0,1 1 0,-1-1 0,1 0 0,-1 0 0,1 0 0,8-4 0,-14 4 0,0 1 0,0 0 0,0 0 0,1 0 0,-1 0 0,0 0 0,0 0 0,0 0 0,0 0 0,0 0 0,0-1 0,1 1 0,-1 0 0,0 0 0,0 0 0,0 0 0,0 0 0,0-1 0,0 1 0,0 0 0,0 0 0,0 0 0,0 0 0,0 0 0,0-1 0,0 1 0,0 0 0,0 0 0,0 0 0,0 0 0,0-1 0,0 1 0,0 0 0,0 0 0,0 0 0,0 0 0,0 0 0,0-1 0,0 1 0,0 0 0,0 0 0,0 0 0,-1 0 0,-7-7 0,-14-4 0,21 10 0,-15-6 0,1-2 0,0 0 0,0-1 0,1 0 0,-23-21 0,36 30 0,0 0 0,0 0 0,0 0 0,0 0 0,0 0 0,0 0 0,0 1 0,0-1 0,-1 0 0,1 1 0,0-1 0,0 1 0,-1-1 0,1 1 0,0 0 0,-2-1 0,2 1 0,1 1 0,-1-1 0,0 0 0,1 0 0,-1 0 0,1 1 0,-1-1 0,1 0 0,-1 1 0,1-1 0,-1 0 0,1 1 0,-1-1 0,1 1 0,0-1 0,-1 1 0,1-1 0,0 1 0,-1-1 0,1 1 0,0-1 0,0 1 0,-1-1 0,1 1 0,0 0 0,-2 6 0,1 1 0,0-1 0,1 0 0,0 14 0,0-11 0,-1 35-273,2 0 0,2-1 0,2 1 0,15 58 0,-11-73-6553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24575,'2'1'0,"0"0"0,0 0 0,0 0 0,0 0 0,0 0 0,0 0 0,0 0 0,-1 1 0,1-1 0,0 1 0,-1-1 0,1 1 0,-1 0 0,2 2 0,1 1 0,22 28 0,31 54 0,12 15 0,-32-55 0,73 74 0,-110-120 0,1 0 0,0-1 0,-1 1 0,1 0 0,0 0 0,-1-1 0,1 1 0,0-1 0,0 1 0,0-1 0,0 1 0,0-1 0,0 1 0,-1-1 0,1 0 0,0 0 0,0 1 0,0-1 0,0 0 0,0 0 0,0 0 0,0 0 0,0 0 0,0 0 0,0 0 0,0-1 0,0 1 0,0 0 0,0 0 0,0-1 0,0 1 0,0-1 0,0 1 0,0-1 0,-1 1 0,1-1 0,0 1 0,0-1 0,-1 0 0,1 1 0,0-1 0,-1 0 0,1 0 0,0 1 0,-1-1 0,1 0 0,-1 0 0,0 0 0,1 0 0,-1 0 0,0 0 0,1 0 0,-1-1 0,4-8 0,-1-1 0,0 0 0,2-20 0,-4 22 0,11-67 0,70-370 0,-73 416 0,-9 30 0,0 1 0,0-1 0,0 0 0,0 0 0,0 0 0,0 0 0,0 0 0,0 0 0,0 0 0,0 0 0,0 0 0,0 0 0,0 1 0,1-1 0,-1 0 0,0 0 0,0 0 0,0 0 0,0 0 0,0 0 0,0 0 0,0 0 0,0 0 0,0 0 0,0 0 0,0 0 0,0 0 0,0 0 0,1 0 0,-1 0 0,0 0 0,0 0 0,0 0 0,0 0 0,0 0 0,0 0 0,0 0 0,0 0 0,0 0 0,0 0 0,1 0 0,-1 0 0,0 0 0,0 0 0,0 0 0,0 0 0,0 0 0,0 0 0,0 0 0,0 0 0,0 0 0,0 0 0,0 0 0,1 0 0,-1 0 0,0 0 0,0 0 0,0-1 0,3 17 0,0 19 0,-3 15-1365,-1 1-5461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24575,'3'-5'0,"0"0"0,0 1 0,1-1 0,0 1 0,0-1 0,0 1 0,1 0 0,-1 1 0,1-1 0,0 1 0,0 0 0,0 0 0,0 0 0,1 1 0,-1 0 0,1 0 0,-1 0 0,7-1 0,-10 4 0,0-1 0,-1 0 0,1 0 0,-1 1 0,1-1 0,-1 1 0,1-1 0,-1 1 0,1 0 0,-1 0 0,0-1 0,1 1 0,-1 0 0,0 0 0,0 0 0,0 1 0,1-1 0,-1 0 0,0 0 0,-1 0 0,1 1 0,0-1 0,0 1 0,0-1 0,-1 1 0,1-1 0,-1 1 0,1-1 0,-1 4 0,2 3 0,0 1 0,-1 0 0,0 0 0,0 9 0,-2-5 0,0-1 0,-1 0 0,0 0 0,-1-1 0,0 1 0,-1 0 0,0-1 0,-1 0 0,0 0 0,0 0 0,-2-1 0,1 0 0,-1 0 0,-14 15 0,20-24 0,-1 0 0,1 0 0,0 1 0,0-1 0,-1 1 0,1-1 0,0 1 0,0-1 0,1 1 0,-1-1 0,0 1 0,0 0 0,1 0 0,-1-1 0,1 1 0,-1 3 0,10 1 0,13-6 0,290-30-1365,-281 30-5461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24575,'14'-4'0,"12"-2"0,3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24575,'-4'9'0,"-2"7"0,0 6 0,6 3 0,7-2 0,3-1 0,-1-5-8191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24575,'14'-4'0,"4"-2"-8191</inkml:trace>
  <inkml:trace contextRef="#ctx0" brushRef="#br0" timeOffset="1">342 11 24575,'4'0'0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24575,'49'-9'0,"1"2"0,-1 2 0,64 2 0,-6-1 0,-101 4 0,-1 0 0,0-1 0,1 0 0,-1 0 0,0 0 0,0-1 0,0 0 0,0 0 0,7-3 0,-11 4 0,-1 1 0,1-1 0,0 0 0,0 1 0,0-1 0,-1 0 0,1 0 0,0 0 0,-1 1 0,1-1 0,-1 0 0,1 0 0,-1 0 0,1 0 0,-1 0 0,0 0 0,1 0 0,-1 0 0,0 0 0,0-2 0,0 1 0,0 0 0,-1 1 0,1-1 0,-1 0 0,0 0 0,1 0 0,-1 0 0,0 1 0,0-1 0,0 0 0,0 1 0,0-1 0,-1 0 0,-2-2 0,-2-2 0,-1 0 0,1 0 0,-1 0 0,0 1 0,-1 0 0,0 1 0,-9-5 0,15 8 0,1 0 0,-1 0 0,1 0 0,-1 1 0,0-1 0,0 1 0,1-1 0,-1 1 0,0 0 0,0 0 0,0 0 0,1 0 0,-1 0 0,0 0 0,0 0 0,1 0 0,-1 1 0,0-1 0,0 1 0,1-1 0,-1 1 0,0 0 0,1 0 0,-1 0 0,1 0 0,-1 0 0,1 0 0,-1 0 0,1 0 0,0 0 0,0 1 0,-1-1 0,1 0 0,0 1 0,0-1 0,0 1 0,1 0 0,-1-1 0,0 1 0,0 0 0,0 3 0,-4 20 0,0 0 0,2 1 0,1-1 0,1 1 0,4 47 0,-1-21 0,1 91-1365,-2-112-5461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24575,'56'63'0,"-3"2"0,51 84 0,-1-3 0,-102-146 0,24 28 0,-25-28 0,1 0 0,0 1 0,-1-1 0,1 1 0,0-1 0,-1 0 0,1 1 0,0-1 0,-1 0 0,1 0 0,0 1 0,0-1 0,-1 0 0,1 0 0,0 0 0,0 0 0,-1 0 0,1 0 0,0 0 0,0 0 0,-1 0 0,1-1 0,0 1 0,-1 0 0,1 0 0,0-1 0,0 1 0,-1 0 0,1-1 0,-1 1 0,1-1 0,0 1 0,-1-1 0,1 1 0,-1-1 0,1 1 0,-1-1 0,1 1 0,-1-1 0,1 0 0,-1 1 0,0-1 0,1-1 0,7-16 0,-1-1 0,-1 0 0,-1-1 0,-1 1 0,4-35 0,-1 4 0,4-24 0,-8 48 0,1 0 0,0 0 0,2 0 0,14-37 0,-20 63 0,0 0 0,0 0-1,0 1 1,0-1 0,0 0-1,0 0 1,0 0 0,0 0-1,0 0 1,0 0 0,0 0-1,0 0 1,0 0 0,0 0-1,0 0 1,1 1 0,-1-1-1,0 0 1,0 0 0,0 0-1,0 0 1,0 0 0,0 0-1,0 0 1,0 0 0,0 0-1,0 0 1,0 0 0,0 0-1,1 0 1,-1 0 0,0 0-1,0 0 1,0 0 0,0 0-1,0 0 1,0 0 0,0 0-1,0 0 1,0 0 0,0 0-1,1 0 1,-1 0 0,0 0-1,0 0 1,0 0 0,0 0-1,0 0 1,0 0 0,0 0-1,0 0 1,0 0 0,0 0-1,0 0 1,0 0 0,1 0-1,-1-1 1,0 1 0,0 0-1,0 0 1,0 0 0,0 0-1,0 0 1,0 0 0,3 13 48,0 16-1440,-2 6-5434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24575,'1'-3'0,"-1"0"0,1 0 0,0 1 0,1-1 0,-1 0 0,0 0 0,1 1 0,-1-1 0,1 1 0,0-1 0,0 1 0,4-4 0,-6 6 0,1-1 0,-1 1 0,1 0 0,-1-1 0,1 1 0,0 0 0,-1 0 0,1-1 0,0 1 0,-1 0 0,1 0 0,0 0 0,-1 0 0,1 0 0,0 0 0,-1 0 0,1 0 0,0 0 0,-1 0 0,1 0 0,0 0 0,0 1 0,1 0 0,-1 0 0,0 0 0,1 0 0,-1 0 0,0 0 0,0 0 0,1 0 0,-1 1 0,0-1 0,-1 0 0,1 1 0,0-1 0,1 3 0,7 19 0,0 0 0,-2 1 0,7 34 0,-6-25 0,1-50 0,7-27 0,-5 13 0,-10 29 0,7-20 0,20-37 0,-25 53 0,0 1 0,1 0 0,-1 0 0,1 0 0,0 0 0,0 1 0,1 0 0,-1 0 0,1 0 0,0 0 0,0 1 0,7-4 0,-11 6 0,0 1 0,0-1 0,1 1 0,-1-1 0,0 1 0,0 0 0,0 0 0,1-1 0,-1 1 0,0 0 0,0 0 0,1 0 0,-1 0 0,0 0 0,0 0 0,0 1 0,1-1 0,-1 0 0,0 1 0,0-1 0,0 1 0,0-1 0,1 1 0,-1-1 0,0 1 0,1 1 0,0 0 0,-1 0 0,1 0 0,0 0 0,-1 1 0,1-1 0,-1 1 0,0-1 0,0 1 0,0-1 0,0 1 0,1 3 0,0 9 0,0 1 0,0-1 0,-2 20 0,0-29 0,0-4 0,0 1 0,0 0 0,0 0 0,0 0 0,1 0 0,-1 0 0,1-1 0,0 1 0,-1 0 0,2 3 0,-1-6 0,-1 0 0,0 0 0,0 0 0,0 0 0,1 0 0,-1 1 0,0-1 0,0 0 0,1 0 0,-1 0 0,0 0 0,0 0 0,1 0 0,-1 0 0,0 0 0,1 0 0,-1 0 0,0 0 0,0 0 0,1 0 0,-1 0 0,0 0 0,0 0 0,1 0 0,-1 0 0,0 0 0,0 0 0,1 0 0,-1-1 0,0 1 0,0 0 0,1 0 0,-1 0 0,0-1 0,15-15 0,15-34 0,-20 32 0,21-30 0,-29 44 0,1 0 0,0 1 0,0 0 0,0-1 0,1 1 0,-1 1 0,1-1 0,-1 0 0,1 1 0,0 0 0,0 0 0,0 0 0,7-2 0,-10 3-4,0 1 0,1 0 0,-1 0 1,1-1-1,-1 1 0,0 0 0,1 0 0,-1 0 0,1 1 0,-1-1 0,1 0 0,-1 0 0,0 1 0,1-1 0,-1 1 1,0-1-1,1 1 0,-1 0 0,0-1 0,0 1 0,1 0 0,0 1 0,0 1 22,0-1-1,0 0 1,0 1 0,-1-1-1,1 1 1,-1 0 0,0 0-1,0-1 1,0 1-1,1 4 1,1 8-276,-1-1-1,-1 1 1,0 21 0,-1-29-178,0 21-6390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24575,'-9'9'0,"-3"12"0,1 11 0,2 4 0,2 2 0,3 2 0,7-1 0,6-3 0,7-7 0,1-9-8191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24575,'-5'27'0,"-1"22"0,1 11 0,0-4-8191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24575,'43'-67'0,"67"-140"0,-104 203 0,2 11 0,8 25 0,-7-13 0,33 44 0,-31-49 0,-1 0 0,0 0 0,-1 1 0,-1 0 0,0 1 0,9 28 0,-16-42 4,-1 1 0,1-1 0,-1 0 0,0 1 0,1-1-1,-1 0 1,0 1 0,0-1 0,-1 1 0,1-1 0,0 0 0,-1 0-1,0 1 1,1-1 0,-1 0 0,0 0 0,0 1 0,0-1 0,0 0 0,-1 0-1,1 0 1,0 0 0,-1-1 0,0 1 0,1 0 0,-1-1 0,0 1-1,0-1 1,0 1 0,-3 1 0,-2 0-190,0 0 1,-1 0-1,1-1 0,-1 0 1,1-1-1,-1 1 1,-15 0-1,7-2-6640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24575,'-7'0'0,"1"0"0,-1 1 0,0 0 0,0 0 0,1 0 0,-1 1 0,0 0 0,1 1 0,0-1 0,-1 1 0,1 0 0,0 0 0,1 1 0,-1 0 0,0 0 0,1 1 0,0-1 0,0 1 0,1 0 0,-1 0 0,1 1 0,0-1 0,0 1 0,1 0 0,0 0 0,0 0 0,0 0 0,1 1 0,0-1 0,0 1 0,0 0 0,1-1 0,0 1 0,0 7 0,1-12 0,0 1 0,0-1 0,0 0 0,1 0 0,-1 0 0,0 1 0,1-1 0,0 0 0,-1 0 0,1 0 0,0 0 0,0 0 0,0 0 0,1 0 0,-1 0 0,0-1 0,1 1 0,-1 0 0,1-1 0,-1 1 0,1-1 0,0 0 0,0 1 0,0-1 0,0 0 0,0 0 0,0 0 0,0 0 0,0 0 0,0-1 0,0 1 0,0-1 0,0 1 0,3-1 0,-1 1 0,0-1 0,0 0 0,0 0 0,0 0 0,0-1 0,0 1 0,0-1 0,0 0 0,0 0 0,0 0 0,0-1 0,0 1 0,0-1 0,-1 0 0,1 0 0,-1 0 0,6-6 0,-1-1 0,0-1 0,-1 0 0,0 0 0,-1-1 0,0 1 0,-1-2 0,5-14 0,-4 12 0,-3 23 0,-1 3 0,2-1 0,0 0 0,8 19 0,-4-21-136,-1-1-1,1 0 1,1-1-1,-1 1 1,1-1-1,0-1 1,1 0-1,0 0 0,15 6 1,16 7-6690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57 24575,'-4'-5'0,"1"0"0,-2 0 0,1 0 0,0 1 0,-1-1 0,0 1 0,0 0 0,0 0 0,0 1 0,-7-4 0,10 6 0,0 0 0,1 0 0,-1 1 0,0-1 0,0 1 0,0-1 0,0 1 0,1 0 0,-1 0 0,0-1 0,0 1 0,0 1 0,0-1 0,0 0 0,0 0 0,0 1 0,0-1 0,1 1 0,-1 0 0,0-1 0,0 1 0,1 0 0,-1 0 0,0 0 0,1 0 0,-1 0 0,1 0 0,-1 1 0,1-1 0,0 1 0,0-1 0,-1 1 0,1-1 0,0 1 0,0-1 0,-1 5 0,0-2 0,0 0 0,0 0 0,0 0 0,1 1 0,0-1 0,0 1 0,0-1 0,0 1 0,1-1 0,0 1 0,0 0 0,0-1 0,0 1 0,1 0 0,-1-1 0,1 1 0,1-1 0,-1 0 0,0 1 0,4 5 0,3 4 0,1 1 0,0-1 0,1-1 0,15 17 0,9 13 0,-33-42 0,0 0 0,-1-1 0,1 1 0,0 0 0,-1 0 0,1 0 0,-1 0 0,0 0 0,1 0 0,-1 0 0,0 0 0,1 0 0,-1 0 0,0 0 0,0 0 0,0 0 0,0 0 0,0 0 0,0 0 0,0 0 0,0 0 0,-1 1 0,1-1 0,0 0 0,-1 0 0,0 1 0,0 0 0,-1 0 0,1-1 0,-1 1 0,0-1 0,1 1 0,-1-1 0,0 0 0,0 0 0,0 0 0,0 0 0,0 0 0,-3 1 0,-7 1 0,-1 1 0,0-2 0,-17 2 0,28-3 0,-100 3-1365,85-4-5461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24575,'7'-12'0,"-4"14"0,-6 22 0,1-9 0,1-3 0,0 0 0,1 0 0,0 0 0,1-1 0,4 24 0,-4-32 0,0 0 0,0 0 0,0 0 0,0 0 0,1 0 0,0 0 0,-1 0 0,1 0 0,0 0 0,0-1 0,0 1 0,1-1 0,-1 0 0,0 0 0,1 0 0,0 0 0,-1 0 0,1 0 0,0-1 0,0 1 0,0-1 0,0 0 0,0 1 0,0-2 0,1 1 0,4 1 0,-2-2 0,0 1 0,0-1 0,0-1 0,0 1 0,0-1 0,-1 0 0,1 0 0,0 0 0,0-1 0,-1 0 0,1 0 0,-1 0 0,0-1 0,0 0 0,0 0 0,0 0 0,0-1 0,-1 0 0,1 0 0,-1 0 0,4-5 0,-3 3 0,0 0 0,0 0 0,-1-1 0,0 0 0,-1 1 0,1-1 0,-1-1 0,0 1 0,-1 0 0,0-1 0,0 1 0,-1-1 0,0 0 0,0 0 0,-1-10 0,1 39 0,-2-18 0,1 1 0,-1-1 0,1 1 0,0-1 0,1 1 0,-1-1 0,1 1 0,-1-1 0,1 0 0,0 1 0,0-1 0,0 0 0,1 0 0,-1 1 0,1-1 0,0 0 0,0 0 0,0-1 0,0 1 0,0 0 0,5 3 0,-3-2 0,1-1 0,0 0 0,0 0 0,0 0 0,0-1 0,1 1 0,-1-1 0,1-1 0,-1 1 0,1-1 0,0 0 0,0 0 0,-1 0 0,1-1 0,0 0 0,0 0 0,0 0 0,-1-1 0,1 0 0,0 0 0,-1-1 0,1 1 0,5-4 0,-4 2 0,0 0 0,0-1 0,-1 0 0,1 0 0,-1-1 0,0 0 0,0 0 0,0 0 0,-1-1 0,0 0 0,0 0 0,0 0 0,-1 0 0,0-1 0,0 0 0,5-12 0,-3-1 0,0 0 0,-1 0 0,-1 0 0,1-25 0,-4 35 0,0-1 0,-1 1 0,0 0 0,-1-1 0,0 1 0,-1 0 0,0 0 0,-1 0 0,0 0 0,-5-11 0,8 20 0,0 0 0,0 0 0,-1 0 0,1 0 0,0 0 0,-1 0 0,1 0 0,-1 1 0,1-1 0,-1 0 0,0 0 0,1 0 0,-1 1 0,0-1 0,1 0 0,-1 1 0,0-1 0,0 1 0,0-1 0,1 1 0,-1-1 0,0 1 0,0-1 0,0 1 0,0 0 0,0 0 0,-1-1 0,1 2 0,0 0 0,0 0 0,0-1 0,0 1 0,0 0 0,0 0 0,1 0 0,-1 0 0,0 0 0,1 0 0,-1 1 0,0-1 0,1 0 0,0 0 0,-1 0 0,1 0 0,-1 3 0,-8 58 0,9-61 0,-3 51 0,5 65 0,-1-101 0,1-1 0,0 1 0,1-1 0,1 0 0,1 0 0,0 0 0,1-1 0,14 26 0,-19-37 0,1-1 0,-1 1 0,1-1 0,0 0 0,0 1 0,0-1 0,0 0 0,0 0 0,0 0 0,1 0 0,-1 0 0,1-1 0,-1 1 0,1-1 0,0 0 0,-1 0 0,1 0 0,0 0 0,3 1 0,-3-2 0,0 0 0,-1-1 0,1 1 0,-1-1 0,1 1 0,-1-1 0,0 0 0,1 0 0,-1 0 0,0 0 0,1 0 0,-1 0 0,0-1 0,0 1 0,0-1 0,0 0 0,0 1 0,-1-1 0,1 0 0,0 0 0,-1 0 0,2-3 0,31-58 0,-29 53 0,-1 0 0,1 0 0,1 0 0,0 1 0,0 0 0,1 0 0,0 0 0,14-12 0,-20 20 0,1-1 0,-1 1 0,1 0 0,-1 0 0,1 0 0,0 0 0,0 0 0,0 0 0,-1 0 0,1 1 0,0-1 0,0 1 0,0-1 0,0 1 0,0 0 0,0 0 0,0 0 0,0 0 0,0 0 0,0 0 0,0 0 0,0 1 0,0-1 0,0 1 0,0-1 0,0 1 0,0 0 0,-1 0 0,1 0 0,0 0 0,0 0 0,-1 0 0,1 0 0,2 3 0,-1 0 0,-1-1 0,0 0 0,1 1 0,-1-1 0,0 1 0,-1 0 0,1 0 0,-1 0 0,0 0 0,0 0 0,0 0 0,0 0 0,-1 0 0,1 0 0,-1 0 0,-1 7 0,0-4 0,0 1 0,-1-1 0,0 1 0,0-1 0,-1 0 0,0 0 0,0 0 0,0 0 0,-1 0 0,0-1 0,-1 1 0,0-1 0,1-1 0,-2 1 0,1 0 0,-1-1 0,0 0 0,0-1 0,0 1 0,-9 4 0,-4-5 0,19-4 0,-1 0 0,1 0 0,0 0 0,0 0 0,0-1 0,-1 1 0,1 0 0,0 0 0,0 0 0,0-1 0,0 1 0,0 0 0,0 0 0,-1-1 0,1 1 0,0 0 0,0 0 0,0-1 0,0 1 0,0 0 0,0-1 0,0 1 0,0 0 0,0 0 0,0-1 0,0 1 0,0 0 0,0 0 0,0-1 0,1 1 0,-1 0 0,0 0 0,0-1 0,0 1 0,0 0 0,1-1 0,1-3 0,0 1 0,1-1 0,-1 0 0,1 0 0,0 1 0,5-5 0,70-55 0,18-17 0,-86 71 0,-1-1 0,0 0 0,-1-1 0,0 1 0,-1-2 0,0 1 0,6-15 0,-3 8 0,-10 18 0,0 0 0,0 0 0,0 0 0,1 0 0,-1 0 0,0 0 0,0 0 0,0 0 0,0 0 0,0 0 0,1 0 0,-1 0 0,0 0 0,0 0 0,0 0 0,0 0 0,0 0 0,0 0 0,1 0 0,-1 1 0,0-1 0,0 0 0,0 0 0,0 0 0,0 0 0,0 0 0,0 0 0,0 0 0,1 0 0,-1 1 0,0-1 0,0 0 0,0 0 0,0 0 0,0 0 0,0 0 0,0 1 0,0-1 0,0 0 0,0 0 0,0 0 0,0 0 0,0 0 0,0 0 0,0 1 0,0-1 0,0 0 0,0 0 0,0 0 0,0 0 0,0 0 0,0 1 0,0-1 0,0 0 0,-1 0 0,-1 40 0,0-23 0,2-8 0,1 0 0,-1 0 0,1 0 0,1 0 0,0 0 0,0 0 0,7 17 0,3-1 0,18 30 0,-18-36 0,-12-18 0,1 1 0,0-1 0,-1 0 0,1 1 0,0-1 0,-1 0 0,0 1 0,1-1 0,-1 1 0,0-1 0,0 0 0,0 1 0,0-1 0,0 1 0,0-1 0,0 1 0,0-1 0,-1 1 0,1-1 0,0 0 0,-1 1 0,1-1 0,-1 0 0,0 1 0,1-1 0,-1 0 0,0 0 0,0 1 0,0-1 0,0 0 0,0 0 0,0 0 0,0 0 0,0 0 0,0 0 0,-1-1 0,1 1 0,0 0 0,0-1 0,-1 1 0,1-1 0,-1 1 0,1-1 0,0 1 0,-1-1 0,1 0 0,-1 0 0,1 0 0,-1 0 0,1 0 0,0 0 0,-1 0 0,1 0 0,-1-1 0,1 1 0,-1 0 0,1-1 0,0 1 0,-1-1 0,1 0 0,0 1 0,0-1 0,-1 0 0,-1-2 0,3 3 0,-1-1 0,1 0 0,-1 0 0,1 0 0,-1 0 0,1 0 0,0 1 0,-1-1 0,1 0 0,0 0 0,0 0 0,0 0 0,-1 0 0,1 0 0,0 0 0,0 0 0,1 0 0,-1 0 0,0 0 0,0 0 0,0 0 0,1 0 0,-1 0 0,0 0 0,1 0 0,-1 1 0,1-1 0,-1 0 0,1 0 0,-1 0 0,1 1 0,0-1 0,-1 0 0,1 0 0,0 1 0,0-1 0,1 0 0,34-29 0,-32 27 0,181-127 0,-180 127 0,0-1 0,1-1 0,1 1 0,-1 0 0,1 1 0,7-4 0,-13 7 0,0 0 0,0-1 0,0 1 0,0 0 0,0 0 0,0-1 0,0 1 0,0 0 0,0 0 0,0 0 0,0 0 0,0 0 0,0 1 0,0-1 0,0 0 0,0 0 0,0 1 0,0-1 0,0 1 0,0-1 0,0 0 0,0 1 0,0 0 0,0-1 0,-1 1 0,1 0 0,0-1 0,0 1 0,-1 0 0,1 0 0,0 0 0,-1-1 0,1 1 0,-1 0 0,1 0 0,-1 0 0,1 0 0,-1 0 0,0 0 0,0 0 0,1 0 0,-1 0 0,0 0 0,0 2 0,2 14 0,-1 0 0,-1 1 0,-1-1 0,0 0 0,-6 27 0,0 11 0,1 0 0,3 1 0,2-1 0,10 82 0,-9-131 0,1-1 0,0 1 0,0-1 0,0 0 0,1 0 0,0 1 0,0-1 0,0 0 0,1-1 0,-1 1 0,5 5 0,-7-10 0,1 1 0,-1-1 0,0 1 0,1-1 0,-1 0 0,0 1 0,1-1 0,-1 0 0,1 0 0,-1 1 0,1-1 0,-1 0 0,1 0 0,-1 1 0,1-1 0,-1 0 0,1 0 0,-1 0 0,1 0 0,-1 0 0,1 0 0,-1 0 0,1 0 0,-1 0 0,1 0 0,-1 0 0,1 0 0,-1-1 0,1 1 0,0 0 0,10-15 0,-1-24 0,-4-21 0,-2-112 0,-6 123 0,2 0 0,3 1 0,16-94 0,-15 131 0,-1-1 0,1 1 0,1 0 0,0 0 0,8-13 0,-12 22 0,0 0 0,1 0 0,-1 1 0,1-1 0,-1 0 0,1 1 0,-1-1 0,1 1 0,0 0 0,0-1 0,0 1 0,0 0 0,0 0 0,0 0 0,2 0 0,-2 1 0,-1-1 0,1 2 0,0-1 0,-1 0 0,1 0 0,-1 0 0,1 1 0,0-1 0,-1 1 0,1-1 0,-1 1 0,1 0 0,-1-1 0,1 1 0,-1 0 0,0 0 0,1 0 0,-1 0 0,0 0 0,0 1 0,0-1 0,0 0 0,2 3 0,1 2 0,0 0 0,0 0 0,-1 0 0,0 1 0,0-1 0,0 1 0,-1 0 0,0 0 0,0 0 0,-1 0 0,1 0 0,-2 0 0,1 0 0,-1 0 0,-1 13 0,0-10 0,-1 0 0,0 0 0,0-1 0,-1 1 0,0-1 0,0 1 0,-1-1 0,-1 0 0,1 0 0,-10 13 0,2-5-1365,7-6-5461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24575,'32'79'-1082,"-23"-60"1195,-1 0 1,-1 0-1,0 1 0,-2 0 1,0 0-1,3 31 0,-8 152 171,-2-110-279,54-139-5,-33 28 0,31-25 0,-47 40 0,1 1 0,0-1 0,0 1 0,-1 0 0,1 0 0,0 0 0,1 1 0,-1-1 0,0 1 0,0 0 0,7-1 0,-9 3 0,-1-1 0,1 0 0,-1 1 0,1-1 0,-1 1 0,1 0 0,-1-1 0,1 1 0,-1 0 0,0 0 0,1 0 0,-1 0 0,0 0 0,0 0 0,0 0 0,0 0 0,0 1 0,0-1 0,0 0 0,0 1 0,0-1 0,0 1 0,-1-1 0,1 1 0,-1-1 0,1 1 0,-1-1 0,0 1 0,1 0 0,-1 1 0,5 55 0,-4-52 0,-1 23-1365,-1-3-5461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69 24575,'-5'-2'0,"0"0"0,0 1 0,-1 0 0,1-1 0,-1 2 0,1-1 0,-1 1 0,1 0 0,-1 0 0,1 0 0,-1 1 0,1 0 0,0 0 0,-1 0 0,1 0 0,0 1 0,0 0 0,-7 4 0,8-5 0,1 1 0,0 0 0,0-1 0,0 1 0,1 0 0,-1 0 0,0 1 0,1-1 0,-1 1 0,1-1 0,0 1 0,0 0 0,0-1 0,0 1 0,0 0 0,1 0 0,-1 1 0,1-1 0,0 0 0,0 0 0,0 1 0,1-1 0,-1 0 0,1 1 0,-1-1 0,1 1 0,0-1 0,1 1 0,-1-1 0,1 4 0,0-5 0,0 1 0,1-1 0,-1 0 0,1 1 0,-1-1 0,1 0 0,0 0 0,0 0 0,0-1 0,0 1 0,0 0 0,0-1 0,0 1 0,1-1 0,-1 0 0,1 1 0,-1-1 0,1 0 0,-1-1 0,1 1 0,-1 0 0,1-1 0,0 0 0,3 1 0,9 1 0,0-1 0,27-2 0,-35 1 0,-1-1 0,0 0 0,1 0 0,-1-1 0,0 0 0,0 0 0,0 0 0,10-6 0,-13 6 0,-1 1 0,1-1 0,-1 0 0,1 1 0,-1-1 0,0-1 0,0 1 0,0 0 0,0 0 0,0-1 0,-1 1 0,1-1 0,-1 1 0,0-1 0,1 0 0,-1 0 0,0 1 0,-1-1 0,1 0 0,0-4 0,-2-3 0,-4 12 0,-3 19 0,8-17 0,0-1 0,0 1 0,0-1 0,0 0 0,1 1 0,-1-1 0,1 0 0,0 1 0,0-1 0,0 0 0,1 0 0,-1 0 0,1 0 0,-1 0 0,1 0 0,0 0 0,0-1 0,3 4 0,-1-2 0,1 0 0,0 0 0,0-1 0,0 1 0,0-1 0,1 0 0,0 0 0,-1-1 0,10 3 0,-6-2 0,0-1 0,0 0 0,1 0 0,-1-1 0,0 0 0,1-1 0,-1 0 0,1-1 0,-1 1 0,1-2 0,-1 1 0,0-2 0,10-2 0,-15 3 0,0 0 0,-1 0 0,1 0 0,-1 0 0,0-1 0,0 1 0,0-1 0,0 0 0,0 0 0,0 0 0,-1 0 0,1 0 0,-1-1 0,0 1 0,0-1 0,3-6 0,-2-1 0,-1-1 0,1 1 0,-2 0 0,2-17 0,-3 18 0,0 1 0,1 0 0,1 0 0,-1 0 0,2-1 0,-1 2 0,8-17 0,-10 24 0,0 0 0,1 0 0,-1 0 0,0 0 0,1 1 0,-1-1 0,1 0 0,-1 0 0,1 1 0,0-1 0,-1 0 0,1 1 0,0-1 0,-1 1 0,1-1 0,0 1 0,0-1 0,0 1 0,-1-1 0,1 1 0,0 0 0,0-1 0,0 1 0,0 0 0,0 0 0,0 0 0,0 0 0,-1 0 0,1 0 0,2 0 0,20 15 0,-23-15 0,0 0 0,0 0 0,0-1 0,0 1 0,0 0 0,0 0 0,0 0 0,0 0 0,0 0 0,0-1 0,0 1 0,0 0 0,0 0 0,0 0 0,0 0 0,0 0 0,0 0 0,1-1 0,-1 1 0,0 0 0,0 0 0,0 0 0,0 0 0,0 0 0,0 0 0,0 0 0,1 0 0,-1 0 0,0 0 0,0 0 0,0-1 0,0 1 0,0 0 0,1 0 0,-1 0 0,0 0 0,0 0 0,0 0 0,0 0 0,0 0 0,1 0 0,-1 0 0,0 0 0,0 0 0,0 0 0,0 1 0,0-1 0,0 0 0,1 0 0,-1 0 0,0 0 0,0 0 0,-11-15 0,10 14 0,-1 0 0,0 0 0,0 0 0,0 1 0,0-1 0,0 0 0,0 1 0,0-1 0,0 1 0,0 0 0,0 0 0,0 0 0,0 0 0,0 0 0,0 0 0,0 0 0,0 1 0,0-1 0,0 1 0,0-1 0,0 1 0,0 0 0,0 0 0,0 0 0,0 0 0,1 0 0,-1 0 0,0 0 0,1 1 0,-1-1 0,1 1 0,-1-1 0,1 1 0,-2 1 0,1 1 0,-1 0 0,1 0 0,0 0 0,0 1 0,0-1 0,0 0 0,1 1 0,-1-1 0,1 1 0,1-1 0,-1 1 0,0 0 0,1-1 0,1 9 0,-1-8 0,2 1 0,-1 0 0,1 0 0,-1-1 0,2 1 0,-1-1 0,0 1 0,1-1 0,0 0 0,1 0 0,-1 0 0,1-1 0,4 5 0,-1-2 0,0-1 0,1 1 0,0-2 0,0 1 0,0-1 0,0-1 0,16 7 0,-12-6 0,1-1 0,-1 0 0,1-1 0,0-1 0,0 0 0,1 0 0,-1-2 0,0 1 0,0-2 0,1 0 0,25-5 0,-26 2 0,1-2 0,-2 1 0,1-2 0,-1 0 0,0 0 0,0-1 0,0-1 0,-2 0 0,1 0 0,-1-1 0,0 0 0,-1-1 0,0 0 0,-1-1 0,0 0 0,-1 0 0,0 0 0,7-19 0,-13 27 0,-1 1 0,1 0 0,0-1 0,-1 1 0,0 0 0,1-1 0,-1 1 0,-1-7 0,1 9 0,0 1 0,0-1 0,-1 1 0,1-1 0,0 1 0,0-1 0,0 1 0,0-1 0,-1 1 0,1-1 0,0 1 0,-1-1 0,1 1 0,0-1 0,-1 1 0,1 0 0,0-1 0,-1 1 0,1-1 0,-1 1 0,1 0 0,-1-1 0,0 1 0,0 0 0,1 0 0,-1 0 0,0 1 0,0-1 0,1 0 0,-1 0 0,0 0 0,0 1 0,1-1 0,-1 0 0,0 1 0,1-1 0,-1 1 0,0-1 0,1 0 0,-1 1 0,1 0 0,-1-1 0,1 1 0,-1 0 0,-5 7 0,2 0 0,-1 0 0,1 0 0,0 0 0,1 1 0,0-1 0,0 1 0,1 0 0,0 0 0,0 0 0,1 0 0,0 0 0,1 1 0,0-1 0,2 15 0,-1-21-68,-1-1 0,1 1-1,0 0 1,0-1 0,0 1 0,0 0-1,0-1 1,0 1 0,1-1 0,0 0-1,-1 1 1,1-1 0,0 0 0,0 0-1,0 0 1,0 0 0,0 0-1,1-1 1,2 3 0,23 10-6758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8.27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26 24575,'1'-2'0,"1"0"0,-1 0 0,0 0 0,1 0 0,-1 0 0,1 0 0,0 0 0,-1 0 0,1 1 0,0-1 0,3-1 0,-5 3 0,1-1 0,0 1 0,-1 0 0,1 0 0,-1 0 0,1 0 0,0-1 0,-1 1 0,1 0 0,0 0 0,-1 0 0,1 0 0,0 0 0,-1 1 0,1-1 0,0 0 0,-1 0 0,1 0 0,0 0 0,-1 1 0,1-1 0,-1 0 0,1 1 0,-1-1 0,1 0 0,0 1 0,-1-1 0,0 1 0,1-1 0,-1 1 0,1-1 0,-1 1 0,1-1 0,-1 1 0,0-1 0,1 1 0,-1 0 0,0-1 0,0 1 0,0-1 0,1 1 0,-1 0 0,0-1 0,0 1 0,0 1 0,4 18 0,0 1 0,-1-1 0,-2 1 0,0 0 0,-2 25 0,0 17 0,39 509 0,27-1 0,18 225 0,-30 34-381,21 267-197,-65-996 1057,34 154 1,-41-245-480,1 0 0,0 0 0,0-1 0,1 0 0,7 12 0,-9-18 0,0 0 0,1 0 0,-1 0 0,1 0 0,0 0 0,0 0 0,0-1 0,0 1 0,0-1 0,0 0 0,1 0 0,-1 0 0,1 0 0,0-1 0,-1 1 0,6 0 0,208 43 0,-172-36 0,45 3 0,1-4 0,141-5 0,-142-4 0,248 1 115,759 2-540,0 25-988,-276 12 1413,1328 45 0,-2084-82 0,1668 29 0,-2-55 0,-1433 13-46,535-25-366,-6-31 123,151 15 2079,-797 56-1098,239-5-704,-386-3-1353,-9-2-5461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40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24575,'373'-29'0,"3"30"0,-163 1 0,4700-2 0,-4254-14 0,-55 1 0,881 39 0,-15 29 0,-593-41 0,356-1 0,-798-15 0,-360-1 0,116-21 0,28-2 0,-199 25 0,-5-1 0,0 2 0,0 0 0,0 0 0,19 4 0,-30-3 0,0 0 0,0 0 0,0 0 0,-1 1 0,1 0 0,0-1 0,-1 1 0,1 0 0,-1 1 0,0-1 0,1 1 0,-1-1 0,0 1 0,-1 0 0,1 0 0,0 0 0,-1 1 0,0-1 0,0 0 0,3 7 0,18 50 0,24 93 0,-10-25 0,4-4 0,96 324 0,-45-61 0,48 462 0,-82-116 0,-54-632 0,17 663 0,-37-457 0,-12-161 0,24-124 0,1 0 0,1 0 0,1 43 0,2-46 0,0 0 0,-2 0 0,-1 0 0,0 0 0,-10 35 0,6-35 24,-1-2 0,0 1 0,-2-1 0,-17 28 0,21-39-138,-1 1 0,1 0-1,-1-1 1,0 0 0,0-1 0,0 1-1,-1-1 1,0-1 0,0 1 0,-1-1-1,1 0 1,-16 5 0,-18 2-6712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24575,'-3'18'0,"1"-1"0,0 1 0,1 0 0,1 0 0,1 0 0,0 0 0,1 0 0,8 26 0,-9-37 0,1 1 0,1-1 0,-1 0 0,1-1 0,1 1 0,-1 0 0,1-1 0,0 0 0,0 0 0,1 0 0,0 0 0,0-1 0,0 0 0,1 0 0,0 0 0,0-1 0,0 0 0,0 0 0,1 0 0,-1-1 0,1 0 0,0 0 0,9 2 0,-13-4 0,1 0 0,-1 0 0,1-1 0,0 1 0,-1-1 0,1 0 0,-1 0 0,1 0 0,0-1 0,-1 1 0,1-1 0,0 0 0,-1 0 0,1 0 0,-1 0 0,0-1 0,1 1 0,-1-1 0,0 0 0,0 0 0,0 0 0,0 0 0,0-1 0,-1 1 0,1-1 0,-1 1 0,1-1 0,-1 0 0,0 0 0,0 0 0,-1 0 0,1-1 0,0 1 0,-1 0 0,0-1 0,0 1 0,0-1 0,0 0 0,-1 1 0,1-1 0,-1 1 0,0-1 0,0 0 0,0 1 0,-1-7 0,1 10 0,0-1 0,0 0 0,0 1 0,0-1 0,0 1 0,-1-1 0,1 0 0,0 1 0,0-1 0,0 0 0,-1 1 0,1-1 0,0 1 0,-1-1 0,1 1 0,0-1 0,-1 1 0,1-1 0,-1 1 0,1-1 0,-1 1 0,1-1 0,-1 1 0,1 0 0,-1-1 0,1 1 0,-1 0 0,0-1 0,0 1 0,0 0 0,0 0 0,0 1 0,0-1 0,0 1 0,1-1 0,-1 1 0,0-1 0,0 1 0,0-1 0,1 1 0,-1 0 0,0-1 0,0 1 0,1 0 0,-1 0 0,0 1 0,-3 3 0,1 0 0,0 0 0,0 1 0,0 0 0,-2 5 0,4-5 0,-1 1 0,1-1 0,1 0 0,-1 0 0,1 0 0,0 1 0,0-1 0,1 0 0,0 0 0,0 1 0,2 5 0,-2-10 0,0 0 0,-1 0 0,1 0 0,0 0 0,1 0 0,-1 0 0,0 0 0,0-1 0,1 1 0,-1-1 0,1 1 0,0-1 0,-1 1 0,1-1 0,0 0 0,0 0 0,0 0 0,0 0 0,0 0 0,0 0 0,0-1 0,0 1 0,0-1 0,0 1 0,0-1 0,0 0 0,0 1 0,1-1 0,-1 0 0,0-1 0,0 1 0,0 0 0,0-1 0,0 1 0,4-2 0,-3 1 0,0 0 0,1 0 0,-1-1 0,0 1 0,0-1 0,0 0 0,0 0 0,0 0 0,-1 0 0,1-1 0,-1 1 0,1 0 0,-1-1 0,0 0 0,0 0 0,0 0 0,0 0 0,0 0 0,2-5 0,1-7 0,0 1 0,-1-1 0,3-20 0,2-8 0,-9 43 0,0 0 0,0-1 0,0 1 0,0 0 0,0 0 0,0-1 0,0 1 0,0 0 0,0 0 0,1 0 0,-1-1 0,0 1 0,0 0 0,0 0 0,0 0 0,0 0 0,0-1 0,0 1 0,1 0 0,-1 0 0,0 0 0,0 0 0,0 0 0,0-1 0,0 1 0,1 0 0,-1 0 0,0 0 0,0 0 0,0 0 0,1 0 0,-1 0 0,0 0 0,0 0 0,0 0 0,1 0 0,-1 0 0,0 0 0,0 0 0,0 0 0,1 0 0,-1 0 0,7 9 0,5 18 0,-11-25 0,6 23 0,-6-21 0,-1 0 0,1 1 0,0-1 0,1 0 0,-1 0 0,1 0 0,0 0 0,0 0 0,0 0 0,0 0 0,1-1 0,0 1 0,-1-1 0,6 5 0,-7-8 0,0 1 0,0-1 0,0 0 0,0 0 0,0 1 0,-1-1 0,1 0 0,0 0 0,0 0 0,0 0 0,0 0 0,0 0 0,0 0 0,0 0 0,0-1 0,0 1 0,0 0 0,0-1 0,-1 1 0,1 0 0,0-1 0,0 1 0,0-1 0,-1 1 0,1-1 0,0 0 0,0 1 0,-1-1 0,1 0 0,-1 1 0,1-1 0,0 0 0,-1 0 0,0 1 0,1-2 0,17-34 0,-17 32 0,9-24 0,-8 19 0,1 1 0,0 0 0,0 0 0,0 0 0,1 1 0,0-1 0,1 1 0,7-10 0,-11 17 0,-1-1 0,1 1 0,0 0 0,-1-1 0,1 1 0,-1 0 0,1 0 0,0-1 0,-1 1 0,1 0 0,0 0 0,-1 0 0,1 0 0,0 0 0,-1 0 0,1 0 0,0 0 0,-1 0 0,1 0 0,0 1 0,-1-1 0,1 0 0,0 0 0,-1 0 0,1 1 0,-1-1 0,1 0 0,0 1 0,-1-1 0,1 1 0,-1-1 0,1 1 0,-1-1 0,1 1 0,-1-1 0,0 1 0,1-1 0,-1 1 0,0-1 0,1 1 0,-1 1 0,17 29 0,-15-27 0,5 11-108,-1-1-311,0-1 0,15 23 0,-5-17-6407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24575,'0'-46'0,"0"42"0,0 28 0,0 2 0,-1-6 0,1-1 0,1 1 0,6 37 0,-7-54 0,1 1 0,0-1 0,-1 1 0,2-1 0,-1 0 0,0 0 0,0 0 0,1 0 0,0 0 0,0 0 0,0 0 0,0 0 0,0-1 0,0 1 0,1-1 0,-1 1 0,1-1 0,0 0 0,-1 0 0,1 0 0,0-1 0,0 1 0,0-1 0,1 1 0,-1-1 0,0 0 0,0 0 0,7 1 0,-7-2 0,1 0 0,-1-1 0,0 1 0,0 0 0,0-1 0,-1 1 0,1-1 0,0 0 0,0 0 0,0 0 0,0-1 0,-1 1 0,1 0 0,0-1 0,-1 0 0,0 0 0,1 0 0,-1 0 0,0 0 0,0 0 0,0 0 0,0-1 0,0 1 0,2-5 0,3-7 0,0 0 0,-1 0 0,8-27 0,4-8 0,-18 48 0,0 1 0,0 0 0,0-1 0,0 1 0,0 0 0,0 0 0,0-1 0,0 1 0,1 0 0,-1 0 0,0-1 0,0 1 0,0 0 0,0 0 0,1-1 0,-1 1 0,0 0 0,0 0 0,0 0 0,1-1 0,-1 1 0,0 0 0,0 0 0,1 0 0,-1 0 0,0 0 0,0 0 0,1-1 0,-1 1 0,0 0 0,1 0 0,-1 0 0,0 0 0,0 0 0,1 0 0,-1 0 0,0 0 0,1 0 0,4 13 0,-1 27 0,-4-33 0,1-1 0,0 0 0,0 1 0,1-1 0,0 0 0,0-1 0,1 1 0,-1 0 0,1-1 0,0 1 0,1-1 0,-1 0 0,8 8 0,-8-10 0,-1-1 0,1 1 0,0-1 0,-1 1 0,1-1 0,1 0 0,-1 0 0,0 0 0,0 0 0,1-1 0,-1 0 0,1 1 0,-1-1 0,1 0 0,0-1 0,-1 1 0,1-1 0,0 1 0,-1-1 0,1 0 0,0 0 0,5-2 0,-7 2 0,0-1 0,0 0 0,0 0 0,0-1 0,0 1 0,0 0 0,0-1 0,-1 1 0,1-1 0,0 1 0,-1-1 0,0 0 0,1 0 0,-1 0 0,0 1 0,0-1 0,0 0 0,0-1 0,0 1 0,0 0 0,0 0 0,-1 0 0,1 0 0,-1-4 0,2-7 0,0 0 0,-1-25 0,-1 31 0,1-8 0,-1 0 0,0 0 0,0 0 0,-5-22 0,5 35 0,0 0 0,0 0 0,-1 0 0,1 1 0,-1-1 0,1 0 0,-1 0 0,0 0 0,1 0 0,-1 1 0,0-1 0,0 0 0,0 1 0,-1-1 0,1 1 0,0-1 0,-1 1 0,1 0 0,0 0 0,-1-1 0,0 1 0,1 0 0,-1 0 0,0 0 0,1 0 0,-1 1 0,0-1 0,0 0 0,0 1 0,0 0 0,0-1 0,1 1 0,-1 0 0,-4 0 0,-3 3 0,14 3 0,17 3 0,2-5 0,0-2 0,0 0 0,0-1 0,0-2 0,36-4 0,-58 4 0,-1 1 0,0 0 0,0 0 0,0 0 0,1 0 0,-1 0 0,0 0 0,0 0 0,0 0 0,1 0 0,-1 0 0,0 1 0,0-1 0,0 0 0,0 1 0,1-1 0,-1 1 0,0 0 0,0-1 0,0 1 0,0 0 0,0-1 0,0 1 0,-1 0 0,1 0 0,0 0 0,0 0 0,-1 0 0,1 0 0,0 0 0,-1 0 0,1 0 0,-1 0 0,1 0 0,-1 0 0,0 1 0,1 1 0,0 5 0,0 0 0,-1 0 0,1 0 0,-3 15 0,1 3 0,1-19-65,0 0 0,1 1 0,0-1 0,0 0 0,1 0 0,-1 0 0,2 0 0,-1 0 0,1 0 0,0-1 0,0 1 0,1-1 0,0 0 0,0 0 0,1 0 0,-1-1 0,1 1 0,0-1 0,1 0 0,9 7 0,6 0-6761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24575,'-9'9'0,"-3"11"0,1 8 0,2 3 0,2 0 0,3-4-8191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24575,'-1'16'0,"2"1"0,0-1 0,0 1 0,7 24 0,-6-36 0,0 1 0,0-1 0,0 0 0,1 0 0,0 0 0,-1 0 0,2 0 0,-1-1 0,1 1 0,-1-1 0,1 0 0,1 0 0,-1 0 0,0-1 0,1 1 0,8 4 0,-12-8 0,0 1 0,0 0 0,1 0 0,-1-1 0,0 1 0,1-1 0,-1 1 0,1-1 0,-1 1 0,0-1 0,1 0 0,-1 0 0,1 0 0,-1 0 0,1 0 0,-1 0 0,1 0 0,-1 0 0,1 0 0,-1-1 0,0 1 0,1-1 0,-1 1 0,3-2 0,-2 1 0,-1-1 0,1 0 0,-1 0 0,1 0 0,-1 1 0,1-1 0,-1-1 0,0 1 0,0 0 0,0 0 0,0 0 0,-1 0 0,2-5 0,0-9 0,0 1 0,-1-1 0,-1-26 0,0 35 0,-3-18 0,-3 35 0,-5 40 0,9-38-85,-9 91 301,11-94-366,0 0 1,0 1-1,1-1 1,0 0-1,0 0 0,1-1 1,0 1-1,1 0 1,3 8-1,6 2-6676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78 24575,'-14'0'0,"1"-4"0,10-2 0,12-4 0,12 0 0,16 1 0,11-2 0,5 1 0,0 2 0,-6 2 0,-11 3-8191</inkml:trace>
  <inkml:trace contextRef="#ctx0" brushRef="#br0" timeOffset="1">0 287 24575,'23'0'0,"15"-4"0,11-6 0,10-6 0,9-9 0,-8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24575,'-1'51'0,"0"-22"0,1-1 0,1 1 0,1 0 0,8 32 0,-10-59 0,0 1 0,1-1 0,-1-1 0,1 1 0,0 0 0,-1 0 0,1 0 0,0 0 0,0 0 0,0 0 0,0-1 0,0 1 0,1-1 0,-1 1 0,1-1 0,-1 1 0,1-1 0,-1 1 0,1-1 0,-1 0 0,1 0 0,3 1 0,-3-1 0,0-2 0,0 1 0,0 0 0,0 0 0,0-1 0,0 1 0,0-1 0,0 1 0,0-1 0,0 0 0,0 0 0,-1 0 0,1 0 0,0 0 0,-1 0 0,1-1 0,-1 1 0,1 0 0,-1-1 0,1 1 0,-1-1 0,2-3 0,11-15 0,-11 15 0,-1 1 0,1 0 0,0 0 0,0 0 0,0 0 0,1 0 0,-1 1 0,1 0 0,0 0 0,7-5 0,-11 8 0,0 0 0,1-1 0,-1 1 0,0 0 0,1 0 0,-1 0 0,1 0 0,-1 0 0,0 0 0,1 0 0,-1 0 0,1 0 0,-1 0 0,1 0 0,-1 0 0,0 0 0,1 0 0,-1 0 0,1 0 0,-1 0 0,0 0 0,1 1 0,-1-1 0,0 0 0,1 0 0,-1 1 0,0-1 0,1 0 0,-1 0 0,0 1 0,0-1 0,1 1 0,2 14 0,-8 18 0,3-27 0,-1 0 0,0-1 0,0 1 0,-1 0 0,1-1 0,-1 0 0,0 0 0,-1 0 0,-8 7 0,-4 5 0,10-6-1365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24575,'-12'8'0,"0"1"0,0 0 0,-15 16 0,24-21 0,0-1 0,0 1 0,0-1 0,0 1 0,1 0 0,0 0 0,-1 0 0,1 0 0,1 0 0,-1 1 0,1-1 0,-1 1 0,1-1 0,1 1 0,-1 4 0,0-7 0,1-1 0,1 1 0,-1-1 0,0 0 0,0 1 0,0-1 0,1 1 0,-1-1 0,1 1 0,-1-1 0,1 0 0,-1 0 0,1 1 0,0-1 0,0 0 0,0 0 0,0 1 0,0-1 0,0 0 0,0 0 0,0 0 0,0-1 0,0 1 0,0 0 0,1 0 0,-1 0 0,0-1 0,0 1 0,1-1 0,-1 1 0,1-1 0,-1 0 0,1 1 0,-1-1 0,0 0 0,1 0 0,-1 0 0,1 0 0,-1 0 0,2 0 0,1-1 0,-1 1 0,1-1 0,-1 1 0,0-1 0,1 0 0,-1 0 0,0-1 0,0 1 0,0-1 0,0 1 0,0-1 0,0 0 0,0 0 0,-1 0 0,1-1 0,3-3 0,-2 0 0,-1 0 0,1 0 0,-1-1 0,-1 1 0,1-1 0,-1 0 0,0 0 0,1-8 0,-3 11 0,1 0 0,-1 0 0,1 0 0,-1 0 0,0 0 0,0 0 0,-1 0 0,1 0 0,-1 0 0,0 0 0,0 0 0,-1 0 0,1 0 0,-1 0 0,-2-3 0,4 6 0,-1 0 0,1 0 0,-1 0 0,0 1 0,1-1 0,-1 0 0,0 1 0,1-1 0,-1 1 0,0-1 0,0 1 0,0-1 0,1 1 0,-1-1 0,0 1 0,0 0 0,0 0 0,0-1 0,0 1 0,0 0 0,0 0 0,0 0 0,0 0 0,0 0 0,0 0 0,1 0 0,-1 0 0,0 0 0,0 1 0,0-1 0,0 0 0,0 1 0,0-1 0,0 1 0,1-1 0,-1 0 0,0 1 0,0 0 0,0-1 0,1 1 0,-1-1 0,0 1 0,1 0 0,-1 0 0,1-1 0,-1 1 0,1 0 0,-1 0 0,0 1 0,-2 3 0,-1 1 0,1-1 0,0 1 0,0 0 0,-3 11 0,4-10 10,0 0 0,1-1 0,0 1 0,0 0 0,1 0 0,0 0 0,0-1 0,1 1 0,-1 0 0,2 0 0,1 7 0,-2-9-93,1-1 1,0 0-1,0 0 1,0-1-1,1 1 1,-1 0-1,1-1 1,0 1-1,0-1 1,0 0-1,0 0 1,1 0-1,-1 0 1,1-1-1,0 1 1,-1-1-1,9 3 1,19 7-6744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24575,'-3'7'0,"1"0"0,0 0 0,0 0 0,0 1 0,1-1 0,0 0 0,0 1 0,1-1 0,0 1 0,0-1 0,3 15 0,2 6 0,17 49 0,-9-34 0,-12-39 0,0 0 0,0 0 0,-1 1 0,1-1 0,-1 0 0,0 1 0,-1 7 0,1-12 0,0 1 0,0 0 0,-1 0 0,1-1 0,0 1 0,0 0 0,-1 0 0,1-1 0,0 1 0,-1 0 0,1-1 0,-1 1 0,1-1 0,-1 1 0,1-1 0,-1 1 0,1-1 0,-1 1 0,1-1 0,-1 1 0,0-1 0,1 1 0,-1-1 0,0 0 0,1 0 0,-1 1 0,0-1 0,0 0 0,1 0 0,-1 0 0,0 0 0,0 0 0,1 0 0,-1 0 0,0 0 0,0 0 0,1 0 0,-1 0 0,0 0 0,0 0 0,1-1 0,-1 1 0,0 0 0,1-1 0,-1 1 0,0 0 0,1-1 0,-1 1 0,0-1 0,-2-1 0,0 0 0,0 0 0,0 0 0,0 0 0,1 0 0,-1 0 0,1-1 0,-1 1 0,1-1 0,0 0 0,0 0 0,0 0 0,0 0 0,1 0 0,-1 0 0,1 0 0,0 0 0,-2-6 0,3 7 0,-1-1 0,1 1 0,0-1 0,0 1 0,0-1 0,0 1 0,0 0 0,1-1 0,-1 1 0,1 0 0,0-1 0,-1 1 0,1 0 0,0-1 0,0 1 0,0 0 0,1 0 0,-1 0 0,0 0 0,1 0 0,0 0 0,-1 1 0,1-1 0,0 0 0,0 1 0,0 0 0,3-3 0,7-2 0,1 0 0,23-7 0,-24 10 0,0-2 0,0 1 0,-1-2 0,15-8 0,-23 12 0,0 0 0,0-1 0,0 1 0,0-1 0,-1 1 0,0-1 0,1 0 0,-1 0 0,0 0 0,0 0 0,0-1 0,-1 1 0,1 0 0,-1-1 0,0 1 0,0-1 0,0 1 0,0-1 0,0-5 0,-3 5 0,-2 10 0,-5 10 0,5 2 0,-1 0 0,2 0 0,1 0 0,0 1 0,1-1 0,1 1 0,0-1 0,7 33 0,-7-49 0,1 0 0,-1 0 0,1 0 0,0-1 0,-1 1 0,1 0 0,0 0 0,0-1 0,0 1 0,1 0 0,-1-1 0,0 1 0,1-1 0,-1 0 0,1 1 0,-1-1 0,3 2 0,-2-3 0,-1 1 0,0-1 0,1 0 0,-1 0 0,0 1 0,1-1 0,-1 0 0,1 0 0,-1 0 0,1 0 0,-1-1 0,0 1 0,1 0 0,-1 0 0,0-1 0,1 1 0,-1-1 0,2-1 0,2-1 0,0 0 0,-1 0 0,1-1 0,-1 1 0,0-1 0,0 0 0,0 0 0,-1-1 0,0 1 0,5-9 0,11-27 0,-14 27 0,1 0 0,11-18 0,-16 31 0,-1 0 0,0 0 0,1 0 0,-1-1 0,0 1 0,1 0 0,-1 0 0,0 0 0,1 0 0,-1 0 0,1 0 0,-1 0 0,0 0 0,1 0 0,-1 0 0,0 0 0,1 0 0,-1 0 0,1 0 0,-1 0 0,0 0 0,1 0 0,-1 0 0,0 0 0,1 1 0,-1-1 0,0 0 0,1 0 0,-1 0 0,0 1 0,1-1 0,-1 0 0,0 1 0,0-1 0,1 0 0,-1 0 0,0 1 0,0-1 0,1 0 0,-1 1 0,0-1 0,0 0 0,0 1 0,0-1 0,0 1 0,0-1 0,1 1 0,12 25 0,-10-19 0,0-2 0,1 0 0,-1-1 0,1 0 0,-1 0 0,1 0 0,0 0 0,1 0 0,-1-1 0,1 0 0,-1 0 0,1 0 0,0-1 0,0 1 0,8 2 0,-11-5 0,0 1 0,0-1 0,0 1 0,0-1 0,0 0 0,0 0 0,0 0 0,0 0 0,0 0 0,0 0 0,0 0 0,0-1 0,0 1 0,0-1 0,0 1 0,0-1 0,0 0 0,0 0 0,0 0 0,-1 0 0,1 0 0,0 0 0,-1-1 0,1 1 0,-1 0 0,1-1 0,-1 1 0,0-1 0,1 0 0,-1 1 0,0-1 0,0 0 0,0 0 0,-1 1 0,1-1 0,0 0 0,-1 0 0,1 0 0,-1 0 0,1 0 0,-1-3 0,1-27 0,-1 20 0,2 26 0,-2-10-170,1 1-1,0-1 0,0 0 1,0 0-1,1 0 0,0 0 1,2 6-1,7 7-6655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72 194 24575,'0'-1'0,"0"1"0,0-1 0,0 0 0,0 0 0,0 1 0,-1-1 0,1 0 0,0 1 0,0-1 0,-1 0 0,1 1 0,0-1 0,-1 0 0,1 1 0,-1-1 0,1 1 0,0-1 0,-1 0 0,0 1 0,1-1 0,-1 1 0,1 0 0,-1-1 0,1 1 0,-1-1 0,0 1 0,1 0 0,-1 0 0,0-1 0,1 1 0,-1 0 0,0 0 0,0 0 0,1 0 0,-1 0 0,0 0 0,0 0 0,1 0 0,-1 0 0,0 0 0,1 0 0,-1 0 0,0 0 0,0 1 0,1-1 0,-1 0 0,0 0 0,1 1 0,-1 0 0,-2 0 0,0 0 0,0 0 0,0 0 0,0 1 0,0-1 0,1 1 0,-1 0 0,1 0 0,-1 0 0,-2 3 0,3-2 0,0-1 0,1 1 0,0-1 0,-1 1 0,1 0 0,0 0 0,1-1 0,-1 1 0,0 0 0,1 0 0,0 0 0,-1 0 0,1 0 0,0 0 0,0 0 0,1 0 0,-1 0 0,1 0 0,0-1 0,-1 1 0,1 0 0,0 0 0,1 0 0,1 3 0,4 5 0,1 1 0,0-1 0,0-1 0,13 13 0,15 19 0,-35-40 0,0-1 0,0 0 0,0 1 0,0-1 0,0 0 0,-1 1 0,1-1 0,-1 1 0,1-1 0,-1 1 0,1 0 0,-1-1 0,0 1 0,0-1 0,0 1 0,0 0 0,0-1 0,0 1 0,0-1 0,0 1 0,-1 0 0,1-1 0,0 1 0,-1-1 0,0 1 0,1-1 0,-1 1 0,0-1 0,0 0 0,0 1 0,0-1 0,0 0 0,0 0 0,0 1 0,0-1 0,0 0 0,0 0 0,-1 0 0,1 0 0,-1-1 0,1 1 0,0 0 0,-3 0 0,-4 3 0,-1-2 0,1 1 0,0-1 0,-1 0 0,0 0 0,-12 0 0,21-2 0,1-1 0,-1 1 0,0 0 0,0 0 0,0 0 0,0 0 0,0 0 0,0 0 0,0 0 0,0 0 0,0 0 0,0 0 0,0-1 0,0 1 0,0 0 0,0 0 0,0 0 0,0 0 0,0 0 0,0 0 0,0 0 0,-1 0 0,1 0 0,0 0 0,0 0 0,0-1 0,0 1 0,0 0 0,0 0 0,0 0 0,0 0 0,0 0 0,0 0 0,0 0 0,0 0 0,0 0 0,0 0 0,0 0 0,-1 0 0,1 0 0,0 0 0,0 0 0,0 0 0,0 0 0,0 0 0,0 0 0,0 0 0,0 0 0,0 0 0,0 0 0,-1 0 0,1 0 0,0 0 0,0 0 0,0 0 0,0 0 0,0 0 0,0 0 0,0 0 0,0 0 0,10-7 0,16-6 0,-1 1 0,0 0 0,-1-1 0,0-2 0,-1 0 0,-1-2 0,28-26 0,-48 41 0,0 0 0,0 0 0,0 0 0,1 0 0,-1 0 0,1 0 0,-1 0 0,5-1 0,-7 3 0,1 0 0,0 0 0,0 0 0,-1 0 0,1 0 0,0 0 0,0 0 0,-1 0 0,1 0 0,0 1 0,-1-1 0,1 0 0,0 0 0,-1 1 0,1-1 0,0 0 0,-1 1 0,1-1 0,-1 1 0,1-1 0,0 0 0,-1 1 0,1 0 0,-1-1 0,0 1 0,1-1 0,-1 1 0,1 0 0,-1-1 0,0 1 0,1 0 0,-1-1 0,0 1 0,0 0 0,0-1 0,0 1 0,1 0 0,-1 1 0,14 65 0,2 4 0,-16-70 0,0-1 0,1 1 0,-1 0 0,0-1 0,0 1 0,0 0 0,1-1 0,-1 1 0,0 0 0,1-1 0,-1 1 0,0-1 0,1 1 0,-1-1 0,1 1 0,-1-1 0,1 1 0,-1-1 0,1 1 0,-1-1 0,1 1 0,-1-1 0,1 0 0,0 1 0,-1-1 0,1 0 0,0 0 0,-1 0 0,1 1 0,0-1 0,-1 0 0,2 0 0,-1-1 0,1 1 0,-1-1 0,1 0 0,-1 0 0,0 1 0,1-1 0,-1 0 0,0 0 0,0 0 0,0-1 0,0 1 0,0 0 0,2-2 0,27-52 0,-28 50 0,6-11 0,-4 6 0,0 1 0,1 0 0,0 0 0,0 0 0,13-15 0,-17 24 0,-1 0 0,0 0 0,0 0 0,1 0 0,-1-1 0,0 1 0,1 0 0,-1 0 0,0 0 0,1 0 0,-1 0 0,0 0 0,0 0 0,1 0 0,-1 0 0,0 0 0,1 0 0,-1 0 0,0 0 0,1 0 0,-1 1 0,0-1 0,0 0 0,1 0 0,-1 0 0,0 0 0,0 0 0,1 1 0,-1-1 0,0 0 0,0 0 0,1 0 0,-1 1 0,0-1 0,0 0 0,0 0 0,0 1 0,1-1 0,-1 0 0,0 1 0,0-1 0,0 0 0,0 0 0,0 1 0,0-1 0,0 0 0,0 1 0,0-1 0,0 0 0,0 1 0,0-1 0,0 0 0,0 0 0,0 1 0,0-1 0,0 1 0,2 21 0,-2-21 0,1 24 0,-2-19 0,1 0 0,0-1 0,0 1 0,0 0 0,1 0 0,0-1 0,0 1 0,0 0 0,1-1 0,0 1 0,5 9 0,-7-15 0,1 1 0,-1 0 0,1 0 0,-1-1 0,1 1 0,0-1 0,-1 1 0,1-1 0,0 1 0,0-1 0,-1 1 0,1-1 0,0 1 0,0-1 0,0 0 0,0 1 0,-1-1 0,1 0 0,0 0 0,0 0 0,0 0 0,0 0 0,0 0 0,0 0 0,-1 0 0,1 0 0,0 0 0,0 0 0,0-1 0,0 1 0,0 0 0,-1-1 0,1 1 0,0 0 0,0-1 0,0 1 0,-1-1 0,1 1 0,0-1 0,-1 0 0,2 0 0,2-3 0,0 0 0,0 0 0,0-1 0,-1 0 0,4-5 0,13-28 0,-17 30 0,1 0 0,0 0 0,0 0 0,1 1 0,0-1 0,0 1 0,7-6 0,-11 12 0,-1 0 0,1 1 0,0-1 0,0 0 0,0 1 0,0-1 0,0 1 0,0-1 0,0 1 0,0-1 0,0 1 0,0 0 0,0 0 0,0-1 0,0 1 0,0 0 0,0 0 0,0 0 0,0 0 0,0 0 0,0 0 0,0 0 0,0 1 0,0-1 0,0 0 0,0 1 0,0-1 0,0 0 0,0 1 0,0-1 0,0 1 0,1 1 0,3 2 0,0 0 0,-1 1 0,1 0 0,5 9 0,12 11 0,-18-23 0,0 1 0,0 0 0,0-1 0,1 0 0,-1 0 0,1 0 0,0 0 0,0-1 0,-1 0 0,1 0 0,8 0 0,-11 0 0,0-1 0,0 0 0,0 0 0,0-1 0,1 1 0,-1 0 0,0-1 0,0 1 0,0-1 0,0 0 0,0 0 0,0 0 0,-1 0 0,1 0 0,0 0 0,0 0 0,-1 0 0,1-1 0,-1 1 0,1-1 0,-1 1 0,1-1 0,-1 0 0,0 1 0,0-1 0,0 0 0,0 0 0,2-4 0,-1-3 0,1 0 0,-1-1 0,0 1 0,-1-1 0,0-11 0,-1 17 0,1 0 0,-2 0 0,1 0 0,0 0 0,-1 0 0,0-1 0,0 1 0,0 0 0,0 0 0,-1 1 0,0-1 0,0 0 0,0 0 0,-2-3 0,3 7 0,1-1 0,0 0 0,-1 1 0,1-1 0,-1 1 0,1-1 0,-1 1 0,1-1 0,-1 1 0,1-1 0,-1 1 0,0 0 0,1-1 0,-1 1 0,0 0 0,1-1 0,-1 1 0,0 0 0,1 0 0,-1 0 0,0-1 0,1 1 0,-1 0 0,0 0 0,0 0 0,1 0 0,-1 1 0,0-1 0,1 0 0,-1 0 0,0 0 0,0 0 0,1 1 0,-1-1 0,1 0 0,-1 1 0,0-1 0,1 0 0,-1 1 0,1-1 0,-1 1 0,0-1 0,1 1 0,0-1 0,-1 1 0,1-1 0,-1 1 0,1 0 0,0-1 0,-1 1 0,1 0 0,0-1 0,-1 1 0,1 0 0,0-1 0,0 1 0,0 1 0,-11 43 0,11-42 0,0 1 0,0 0 0,0 0 0,0 0 0,0 0 0,1 0 0,0 0 0,0 0 0,0-1 0,0 1 0,0 0 0,1-1 0,0 1 0,0-1 0,0 1 0,0-1 0,5 6 0,-5-7 0,0 0 0,1 0 0,-1-1 0,1 1 0,-1-1 0,1 1 0,0-1 0,-1 0 0,1 0 0,0 0 0,0 0 0,0 0 0,0-1 0,0 1 0,0-1 0,0 0 0,0 0 0,0 0 0,0 0 0,0-1 0,0 1 0,0-1 0,-1 0 0,6-1 0,-4 0 0,0 0 0,0 0 0,0-1 0,0 0 0,-1 1 0,1-1 0,-1 0 0,0 0 0,0-1 0,0 1 0,0-1 0,0 0 0,-1 1 0,1-1 0,-1 0 0,1-5 0,0 5 0,0 3 0,-1 7 0,1 19 0,0-1 0,-2-20 0,0-1 0,1 1 0,-1-1 0,1 1 0,0-1 0,0 0 0,0 1 0,1-1 0,-1-1 0,1 1 0,-1 0 0,1 0 0,0-1 0,0 0 0,0 1 0,1-1 0,-1 0 0,0-1 0,1 1 0,-1-1 0,1 1 0,-1-1 0,1 0 0,0 0 0,0-1 0,0 1 0,7-1 0,-6 0 0,1 0 0,-1 0 0,0 0 0,0-1 0,1 0 0,-1 0 0,0-1 0,0 1 0,0-1 0,0 0 0,-1-1 0,1 1 0,0-1 0,-1 0 0,0 0 0,0 0 0,0-1 0,0 1 0,6-8 0,-3 0 0,-1 0 0,0-1 0,-1 1 0,0-1 0,-1 0 0,-1-1 0,0 1 0,0-1 0,-1 1 0,0-15 0,0-13 0,-6-75 0,-5 73 0,-1 27 0,10 14 0,-1 1 0,1 0 0,-1 0 0,1 0 0,-1 0 0,0 0 0,1 0 0,-1 1 0,1-1 0,-1 0 0,1 0 0,-1 0 0,1 0 0,-1 1 0,1-1 0,-1 0 0,1 0 0,-1 1 0,1-1 0,-1 0 0,1 1 0,0-1 0,-1 1 0,1-1 0,0 1 0,-1-1 0,1 0 0,0 1 0,0-1 0,-1 1 0,1-1 0,0 1 0,-3 5 0,0 0 0,0-1 0,1 1 0,0 0 0,1 0 0,-1 0 0,-1 13 0,0 48 0,2-46 0,0-9 0,1 0 0,1 0 0,0 0 0,0 0 0,1-1 0,1 1 0,0 0 0,0-1 0,7 14 0,-7-19 0,1 0 0,-1 0 0,1 0 0,1-1 0,-1 1 0,1-1 0,0 0 0,0-1 0,0 1 0,0-1 0,1 0 0,0 0 0,0-1 0,0 0 0,0 0 0,1 0 0,10 2 0,-14-4 0,0 0 0,1 0 0,-1 0 0,1-1 0,-1 1 0,1-1 0,-1 0 0,1 0 0,-1 0 0,0-1 0,1 1 0,-1-1 0,1 0 0,-1 0 0,0 0 0,1 0 0,-1-1 0,5-2 0,-4 1 0,0 0 0,0-1 0,0 0 0,-1 1 0,1-1 0,-1 0 0,0-1 0,0 1 0,-1-1 0,1 1 0,1-7 0,3-7 0,-1 0 0,-1 0 0,-1-1 0,-1 0 0,2-32 0,-4 36 0,0 7 0,0-1 0,-1 1 0,0 0 0,-1-1 0,1 1 0,-2 0 0,-2-14 0,4 22 0,0-1 0,0 1 0,0 0 0,0 0 0,0 0 0,0-1 0,0 1 0,0 0 0,0 0 0,0 0 0,0-1 0,0 1 0,0 0 0,-1 0 0,1 0 0,0-1 0,0 1 0,0 0 0,0 0 0,0 0 0,0 0 0,0-1 0,0 1 0,-1 0 0,1 0 0,0 0 0,0 0 0,0 0 0,0 0 0,-1 0 0,1-1 0,0 1 0,0 0 0,0 0 0,0 0 0,-1 0 0,1 0 0,0 0 0,0 0 0,0 0 0,-1 0 0,1 0 0,0 0 0,0 0 0,0 0 0,-1 0 0,1 0 0,0 0 0,0 0 0,0 0 0,-1 0 0,1 0 0,0 1 0,0-1 0,0 0 0,0 0 0,-1 0 0,1 0 0,-7 17 0,0 24 0,5-20 0,1 1 0,0 0 0,2 0 0,1 0 0,1 0 0,5 21 0,-7-37 0,1-1 0,0 1 0,0-1 0,0 1 0,0-1 0,1 0 0,0 1 0,0-1 0,1-1 0,-1 1 0,1-1 0,0 1 0,0-1 0,1 0 0,-1 0 0,1-1 0,0 1 0,0-1 0,0 0 0,0-1 0,1 1 0,-1-1 0,1 0 0,-1 0 0,1-1 0,0 1 0,7 0 0,-6-2 0,-1 0 0,1 0 0,0 0 0,-1-1 0,1 0 0,0 0 0,-1 0 0,1-1 0,-1 0 0,0 0 0,0-1 0,0 0 0,0 0 0,0 0 0,0-1 0,7-6 0,-9 6 0,0 1 0,-1-1 0,0 1 0,0-1 0,0 0 0,0 0 0,0-1 0,-1 1 0,0 0 0,0-1 0,0 1 0,0-1 0,-1 0 0,0 0 0,0 0 0,0 0 0,0 1 0,-1-1 0,0 0 0,0 0 0,0 0 0,-1 0 0,-1-5 0,2 8 0,0 0 0,-1 0 0,1 1 0,-1-1 0,1 0 0,-1 0 0,0 1 0,0-1 0,0 1 0,-2-4 0,2 5 0,1 0 0,0-1 0,-1 1 0,1-1 0,-1 1 0,1 0 0,-1-1 0,1 1 0,-1 0 0,1 0 0,-1 0 0,0-1 0,1 1 0,-1 0 0,1 0 0,-1 0 0,0 0 0,1 0 0,-1 0 0,1 0 0,-1 0 0,-1 0 0,1 1 0,-1 0 0,1 0 0,0 0 0,-1 0 0,1 0 0,0 0 0,-1 0 0,1 0 0,0 0 0,0 1 0,0-1 0,0 1 0,0-1 0,0 1 0,0-1 0,1 1 0,-1-1 0,1 1 0,-1-1 0,1 1 0,-1 2 0,0 1 0,1 0 0,-1 0 0,1 0 0,0 0 0,1 0 0,-1 0 0,1 0 0,0 0 0,0 0 0,1 0 0,-1-1 0,1 1 0,0-1 0,0 1 0,1-1 0,-1 1 0,1-1 0,0 0 0,0 0 0,1-1 0,-1 1 0,1-1 0,4 4 0,-4-4 0,-1 0 0,1 0 0,0-1 0,0 1 0,0-1 0,0 0 0,0 0 0,0-1 0,0 1 0,1-1 0,-1 0 0,1 0 0,-1-1 0,1 1 0,-1-1 0,1 0 0,-1 0 0,1 0 0,-1-1 0,1 0 0,-1 1 0,1-2 0,-1 1 0,1 0 0,6-5 0,-6 3 0,0-1 0,0 0 0,-1-1 0,0 1 0,0-1 0,0 0 0,-1 0 0,1 0 0,-1 0 0,0 0 0,-1-1 0,1 0 0,-1 1 0,2-9 0,0 4 0,0-1 0,0 1 0,8-10 0,-11 17 0,2 0 0,-1 0 0,0 1 0,0-1 0,1 1 0,0-1 0,-1 1 0,1 0 0,0 0 0,0 0 0,0 0 0,0 1 0,7-3 0,-8 3 0,-1 1 0,1-1 0,0 1 0,0 0 0,0-1 0,0 1 0,0 0 0,0 0 0,0 0 0,-1 0 0,1 0 0,0 1 0,0-1 0,0 1 0,0-1 0,-1 1 0,1-1 0,0 1 0,0 0 0,-1 0 0,3 2 0,-1-1 0,0 1 0,-1 0 0,0-1 0,1 1 0,-1 0 0,0 0 0,-1 0 0,1 1 0,0-1 0,1 6 0,0 3 0,0-1 0,0 1 0,-1 0 0,-1 0 0,0 21 0,-7 1 0,6-33 0,0 1 0,-1-1 0,1 0 0,-1 0 0,0 1 0,1-1 0,-1 0 0,0 0 0,0 1 0,0-1 0,0 0 0,0 0 0,0 0 0,0 0 0,0 0 0,0-1 0,0 1 0,0 0 0,-1 0 0,-1 0 0,2-1 0,1 0 0,-1 0 0,1 0 0,-1 0 0,1 0 0,-1 0 0,1 0 0,0 0 0,-1 0 0,1 0 0,-1 0 0,1 0 0,-1 0 0,1 0 0,-1-1 0,1 1 0,-1 0 0,1 0 0,0-1 0,-1 1 0,1 0 0,-1-1 0,1 1 0,0 0 0,-1-1 0,1 1 0,0 0 0,-1-1 0,1 1 0,0-1 0,0 1 0,0-1 0,-1 1 0,1 0 0,0-1 0,0 1 0,0-1 0,0 1 0,0-1 0,0 1 0,0-1 0,0 1 0,0-1 0,0 1 0,0-1 0,0 1 0,0-1 0,0 1 0,0-1 0,1 1 0,-1-1 0,8-28 0,2 13 0,1 0 0,1 0 0,0 1 0,1 1 0,1 0 0,0 0 0,22-15 0,-11 8 0,28-30 0,-53 51 0,19-22 0,20-28 0,-36 45 0,0 1 0,0-1 0,0 0 0,0 0 0,-1 0 0,0 0 0,0-1 0,0 1 0,-1-1 0,1 1 0,-1-1 0,-1 1 0,1-10 0,-1 15 0,0-1 0,0 1 0,0-1 0,0 1 0,0-1 0,0 1 0,0-1 0,0 0 0,0 1 0,0-1 0,-1 1 0,1-1 0,0 1 0,0-1 0,-1 1 0,1-1 0,0 1 0,0 0 0,-1-1 0,1 1 0,-1-1 0,1 1 0,0 0 0,-1-1 0,1 1 0,-1 0 0,1-1 0,-1 1 0,0 0 0,-11 8 0,-9 25 0,13-12 0,1 0 0,1 0 0,1 1 0,1 0 0,1 0 0,1 0 0,1 26 0,1-8 0,3 1 0,15 79 0,-18-120 0,0 0 0,0 0 0,0-1 0,1 1 0,-1 0 0,0 0 0,0 0 0,0 0 0,0 0 0,0 0 0,0 0 0,0 0 0,1 0 0,-1 0 0,0 0 0,0 0 0,0 0 0,0 0 0,0 0 0,0 1 0,0-1 0,0 0 0,0 0 0,1 0 0,-1 0 0,0 0 0,0 0 0,0 0 0,0 0 0,0 0 0,0 0 0,0 0 0,0 0 0,0 0 0,0 0 0,0 1 0,0-1 0,1 0 0,1-21 0,1-32 0,-4 45 0,1 1 0,1-1 0,0 0 0,0 0 0,0 0 0,1 0 0,3-9 0,-3 13 0,0 0 0,1 0 0,-1 1 0,1-1 0,0 0 0,0 1 0,0 0 0,0 0 0,0 0 0,1 0 0,-1 0 0,1 1 0,0-1 0,5-2 0,1 0-97,0 1-1,1 0 1,-1 0-1,1 1 1,0 0-1,-1 1 1,1 0-1,0 1 1,1 0-1,-1 1 1,0 0-1,0 0 0,18 5 1,-11 1-6729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24575,'-3'0'0,"-13"0"0,1 0 0,-1 1 0,1 0 0,-24 6 0,35-5 0,0-1 0,0 0 0,0 1 0,0 0 0,0 0 0,1 0 0,-1 1 0,1-1 0,-1 1 0,1 0 0,0 0 0,0 0 0,0 0 0,0 0 0,1 1 0,-1-1 0,1 1 0,0 0 0,0-1 0,0 1 0,-1 5 0,2-7 0,0 0 0,1 0 0,-1 0 0,1 0 0,-1 0 0,1 0 0,0 0 0,0 0 0,0 0 0,0 0 0,0 0 0,0 0 0,1 1 0,-1-1 0,1 0 0,-1 0 0,1 0 0,0-1 0,0 1 0,0 0 0,0 0 0,0 0 0,0 0 0,0-1 0,0 1 0,1-1 0,1 2 0,4 3 0,0-1 0,0-1 0,1 0 0,0 0 0,12 5 0,-14-7 0,0 0 0,-1 1 0,1-1 0,0 1 0,-1 1 0,0-1 0,0 1 0,10 8 0,-15-10 0,1-1 0,0 0 0,-1 1 0,1-1 0,0 0 0,-1 1 0,0-1 0,1 1 0,-1-1 0,0 1 0,0-1 0,0 1 0,0-1 0,0 1 0,0 0 0,0-1 0,-1 1 0,1-1 0,0 0 0,-1 1 0,1-1 0,-1 1 0,0-1 0,1 0 0,-1 1 0,0-1 0,0 0 0,0 1 0,0-1 0,0 0 0,0 0 0,0 0 0,0 0 0,0 0 0,-1 0 0,1-1 0,-2 2 0,-5 3 0,1 0 0,-1-1 0,0 1 0,0-2 0,-10 4 0,-3-1 0,16-6 0,0 2 0,0-1 0,0 1 0,0-1 0,1 1 0,-1 1 0,-8 4 0,11 0 0,11-4 0,11-1 0,-4-2 0,-1-1 0,0-1 0,0-1 0,0 0 0,0-1 0,0 0 0,-1-1 0,25-13 0,-28 12 0,-1 0 0,0 0 0,-1-1 0,0-1 0,0 1 0,0-2 0,-1 1 0,0-1 0,-1 0 0,0 0 0,11-21 0,-6 13 0,-12 16 0,0 1 0,0 0 0,1 0 0,-1 0 0,0 0 0,0 0 0,0 0 0,0 0 0,1 0 0,-1 0 0,0 0 0,0 0 0,0 0 0,0 0 0,0 0 0,1 0 0,-1 0 0,0 0 0,0 0 0,0 0 0,0 0 0,1 0 0,-1 0 0,0 0 0,0 0 0,0 1 0,0-1 0,0 0 0,0 0 0,1 0 0,-1 0 0,0 0 0,0 0 0,0 0 0,0 1 0,0-1 0,0 0 0,0 0 0,0 0 0,0 0 0,1 0 0,-1 1 0,0-1 0,0 0 0,0 0 0,0 0 0,0 0 0,0 1 0,0-1 0,0 0 0,0 0 0,1 37 0,-2-18 0,2-16 0,-1 0 0,1 0 0,0 0 0,0-1 0,0 1 0,0 0 0,0 0 0,0 0 0,1-1 0,-1 1 0,1-1 0,0 1 0,0-1 0,0 0 0,0 1 0,0-1 0,1 0 0,-1 0 0,0-1 0,1 1 0,0 0 0,-1-1 0,1 0 0,0 1 0,0-1 0,5 1 0,-2 0 0,0-1 0,0 0 0,0 0 0,1 0 0,-1-1 0,0 1 0,1-2 0,-1 1 0,0-1 0,1 0 0,-1 0 0,7-3 0,-10 3 0,0-1 0,0 0 0,-1 1 0,1-2 0,0 1 0,-1 0 0,1 0 0,-1-1 0,0 1 0,0-1 0,0 0 0,0 1 0,-1-1 0,1 0 0,-1 0 0,1 0 0,-1-1 0,0 1 0,0 0 0,0 0 0,-1-1 0,1-5 0,0 1 0,0 0 0,-1 0 0,0 0 0,0 0 0,-1 0 0,0 0 0,-1 1 0,-3-12 0,-1 8 0,2 12 0,4 0 0,0 0 0,0 1 0,0-1 0,0 0 0,0 0 0,1 0 0,-1 1 0,0-1 0,1 0 0,-1 0 0,1 0 0,-1 0 0,1 1 0,-1-1 0,1 0 0,0 0 0,1 2 0,5 2 0,-1 1 0,1 0 0,0-1 0,0-1 0,0 1 0,1-1 0,0 0 0,0-1 0,0 1 0,0-2 0,0 1 0,1-1 0,-1-1 0,1 1 0,-1-1 0,1-1 0,0 0 0,-1 0 0,16-2 0,-22 1 0,1 0 0,-1 0 0,1 0 0,-1 0 0,0 0 0,0-1 0,0 1 0,1-1 0,-1 0 0,-1 1 0,1-1 0,0 0 0,0 0 0,-1 0 0,1 0 0,-1 0 0,1 0 0,-1-1 0,0 1 0,0 0 0,0-1 0,0 1 0,-1-1 0,1-2 0,1-3 0,-1 0 0,0-1 0,0 1 0,-1 0 0,-2-17 0,2 34 0,-1 0 0,0 0 0,-4 16 0,-3 18 0,-57 593 0,64-631 0,1 4 0,-1-1 0,0 1 0,-1-1 0,0 0 0,0 0 0,0 0 0,-7 14 0,8-21 0,1-1 0,0 1 0,-1 0 0,1-1 0,0 1 0,-1 0 0,1-1 0,0 1 0,-1-1 0,1 1 0,-1-1 0,1 1 0,-1-1 0,0 1 0,1-1 0,-1 0 0,1 1 0,-1-1 0,0 0 0,1 1 0,-1-1 0,0 0 0,1 0 0,-1 0 0,0 0 0,1 1 0,-1-1 0,0 0 0,0 0 0,1 0 0,-1 0 0,0-1 0,1 1 0,-1 0 0,0 0 0,1 0 0,-1-1 0,0 1 0,1 0 0,-1 0 0,0-1 0,1 1 0,-1-1 0,1 1 0,-1-1 0,1 1 0,-1-1 0,1 1 0,-1-1 0,0 0 0,-2-3 0,0-1 0,0 0 0,0 1 0,0-1 0,-2-8 0,-4-14 0,2 0 0,0 0 0,2 0 0,1-1 0,1 0 0,2 0 0,1 0 0,1 0 0,1 0 0,1 0 0,2 1 0,0-1 0,2 1 0,1 0 0,2 1 0,20-41 0,-25 58 0,0 0 0,1 0 0,1 0 0,-1 1 0,1 0 0,10-8 0,-15 13 0,1 1 0,0 0 0,-1 0 0,1 0 0,0 0 0,0 0 0,0 1 0,0-1 0,0 1 0,1 0 0,-1 0 0,0 0 0,1 0 0,-1 1 0,0-1 0,1 1 0,-1 0 0,1 0 0,-1 0 0,1 0 0,-1 1 0,6 1 0,-7-1 0,0 0 0,1 0 0,-1 1 0,0-1 0,0 1 0,0-1 0,0 1 0,0 0 0,0 0 0,-1 0 0,1 0 0,-1 0 0,1 0 0,-1 0 0,0 0 0,0 1 0,0-1 0,0 1 0,0-1 0,0 0 0,-1 1 0,1 0 0,-1-1 0,0 1 0,0-1 0,1 1 0,-2-1 0,1 1 0,0-1 0,-2 5 0,1 2 0,0-1 0,-1 0 0,-1 0 0,1 0 0,-1 0 0,-1 0 0,-7 14 0,2-5 0,17-20 0,28-29 0,-25 21 0,18-15 0,-1-2 0,-2-1 0,-1-1 0,-1-1 0,-1-1 0,34-66 0,-55 93 0,14-33 0,-15 35 0,0 0 0,0 1 0,0-1 0,-1 1 0,0-1 0,1 0 0,-1 1 0,0-1 0,0 0 0,-1 1 0,1-1 0,-1-5 0,0 8 0,1-1 0,0 1 0,-1-1 0,1 1 0,-1 0 0,1-1 0,0 1 0,-1-1 0,1 1 0,-1 0 0,1-1 0,-1 1 0,1 0 0,-1 0 0,0-1 0,1 1 0,-1 0 0,1 0 0,-1 0 0,1 0 0,-1 0 0,0 0 0,1 0 0,-1 0 0,1 0 0,-1 0 0,0 0 0,1 0 0,-1 0 0,1 0 0,-1 1 0,1-1 0,-1 0 0,1 0 0,-1 1 0,1-1 0,-1 0 0,1 1 0,-1-1 0,1 0 0,-1 1 0,1-1 0,-1 1 0,-21 19 0,19-15 0,0-1 0,0 1 0,1-1 0,-1 1 0,1 0 0,1 0 0,-1 0 0,0 0 0,1 0 0,0 1 0,1-1 0,-1 0 0,1 0 0,0 1 0,0-1 0,0 0 0,1 1 0,0-1 0,2 9 0,4 5 0,0-1 0,1 1 0,18 31 0,-24-48 0,-1 0 0,0 0 0,0 0 0,0 0 0,0 0 0,0 1 0,-1-1 0,1 0 0,-1 1 0,1-1 0,-1 0 0,0 1 0,0-1 0,0 0 0,0 1 0,-1 2 0,0-4 0,1 1 0,-1-1 0,0 1 0,0-1 0,0 0 0,0 0 0,0 1 0,-1-1 0,1 0 0,0 0 0,0 0 0,-1 0 0,1 0 0,-1-1 0,1 1 0,-1 0 0,1-1 0,-1 1 0,1-1 0,-1 1 0,1-1 0,-1 0 0,0 1 0,-2-1 0,4 0 0,-32 2 0,21-6 0,11 3 0,0 1 0,0-1 0,0 1 0,0-1 0,0 0 0,0 1 0,1-1 0,-1 1 0,0-1 0,0 1 0,0-1 0,1 1 0,-1-1 0,0 1 0,1-1 0,-1 1 0,0-1 0,1 1 0,-1 0 0,1-1 0,-1 1 0,0 0 0,1-1 0,-1 1 0,2-1 0,14-11 0,1 0 0,1 2 0,0-1 0,20-7 0,-16 8 0,-1-1 0,35-24 0,-8-5 0,-47 40 0,-1 0 0,0-1 0,1 1 0,-1 0 0,0-1 0,1 1 0,-1 0 0,0 0 0,1-1 0,-1 1 0,1 0 0,-1 0 0,1 0 0,-1 0 0,0-1 0,1 1 0,-1 0 0,1 0 0,-1 0 0,1 0 0,-1 0 0,1 0 0,-1 0 0,1 0 0,-1 1 0,0-1 0,1 0 0,-1 0 0,1 0 0,-1 0 0,1 1 0,3 14 0,-9 30 0,3-36 0,-7 63 0,3 1 0,4 1 0,11 125 0,-1-115 0,-3-207 0,-5 56 0,14-92 0,-10 128 0,2 1 0,2 0 0,0 1 0,2 0 0,19-39 0,-1 20 0,-26 45 0,0 0 0,0 1 0,1-1 0,-1 1 0,0-1 0,1 1 0,0 0 0,-1 0 0,1 0 0,0 0 0,0 1 0,0-1 0,6-1 0,-8 3 0,0 0 0,0-1 0,0 1 0,0 0 0,0 0 0,0 0 0,0 1 0,0-1 0,0 0 0,0 0 0,0 0 0,0 1 0,0-1 0,-1 1 0,1-1 0,0 1 0,0-1 0,0 1 0,0-1 0,0 1 0,-1 0 0,1-1 0,0 1 0,-1 0 0,1 0 0,0-1 0,-1 1 0,1 0 0,-1 0 0,1 0 0,-1 0 0,0 0 0,1 0 0,-1 0 0,0 0 0,0 0 0,1 0 0,-1 0 0,0 0 0,0 0 0,0 0 0,0 0 0,-1 1 0,2 3 0,-1 0 0,-1 0 0,1 0 0,-1 0 0,0 0 0,0 0 0,-3 8 0,-1-3-151,-1-1-1,0 0 0,0 0 0,-1-1 1,0 0-1,-1 0 0,0 0 1,-14 10-1,-5 2-6674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 24575,'-15'4'0,"0"1"0,0 1 0,1 0 0,-1 1 0,-15 10 0,23-13 0,1 0 0,0 1 0,0 0 0,1 0 0,-1 0 0,1 0 0,0 1 0,1 0 0,-1 0 0,1 0 0,0 1 0,-5 12 0,8-18 0,1 1 0,-1-1 0,0 1 0,1 0 0,0-1 0,-1 1 0,1 0 0,0-1 0,0 1 0,0 0 0,0 0 0,0-1 0,0 1 0,0 0 0,1-1 0,-1 1 0,1 0 0,-1-1 0,1 1 0,-1-1 0,1 1 0,0-1 0,0 1 0,0-1 0,0 1 0,0-1 0,0 0 0,0 0 0,0 1 0,1-1 0,-1 0 0,0 0 0,1 0 0,-1 0 0,1-1 0,-1 1 0,1 0 0,0-1 0,-1 1 0,1-1 0,0 1 0,-1-1 0,1 0 0,0 1 0,2-1 0,2 1 0,1-1 0,-1 0 0,1 0 0,-1 0 0,0-1 0,1 0 0,-1 0 0,0 0 0,0-1 0,0 0 0,7-3 0,-4 0 0,0-1 0,-1 0 0,1 0 0,7-9 0,-13 13 0,-1 0 0,0 0 0,0 0 0,0-1 0,0 1 0,0-1 0,-1 1 0,1-1 0,-1 0 0,0 1 0,1-1 0,-1 0 0,0 0 0,-1 0 0,1 0 0,0 0 0,-1-6 0,0 8 0,0 1 0,0-1 0,0 0 0,0 1 0,0-1 0,0 0 0,0 1 0,0-1 0,0 1 0,0-1 0,-1 0 0,1 1 0,0-1 0,-1 1 0,1-1 0,0 0 0,-1 1 0,1-1 0,-1 1 0,1 0 0,0-1 0,-1 1 0,1-1 0,-1 1 0,1 0 0,-1-1 0,0 1 0,1 0 0,-1-1 0,1 1 0,-1 0 0,0 0 0,1 0 0,-1-1 0,0 1 0,0 0 0,0 1 0,0-1 0,0 0 0,0 1 0,-1-1 0,1 0 0,0 1 0,1 0 0,-1-1 0,0 1 0,0-1 0,0 1 0,0 0 0,0 0 0,1 0 0,-1-1 0,0 1 0,1 0 0,-1 0 0,0 0 0,1 0 0,-1 1 0,0 0 0,0 0 0,0 0 0,0 0 0,1 0 0,-1 0 0,1 0 0,-1 0 0,1 0 0,0 0 0,0 0 0,0 0 0,0 0 0,0 1 0,0-1 0,1 0 0,-1 0 0,1 0 0,-1 0 0,1 0 0,0 0 0,1 2 0,0-1 0,0-1 0,0 0 0,0 0 0,0 0 0,0 0 0,1 0 0,-1 0 0,1 0 0,-1-1 0,1 1 0,0-1 0,-1 0 0,5 1 0,0 0 0,0 0 0,0 0 0,0-1 0,0 0 0,0-1 0,0 1 0,0-2 0,0 1 0,1-1 0,-1 0 0,0 0 0,8-3 0,-12 3 0,-1 0 0,1-1 0,-1 1 0,1-1 0,-1 1 0,0-1 0,0 0 0,0 0 0,0 0 0,0 0 0,0 0 0,0-1 0,-1 1 0,1 0 0,1-5 0,12-43 0,-14 45 0,-1 1 0,1-1 0,0 1 0,0-1 0,0 1 0,1 0 0,0-1 0,0 1 0,0 0 0,0 0 0,1 0 0,-1 0 0,1 1 0,0-1 0,0 1 0,6-6 0,-8 9 0,-1 0 0,1-1 0,-1 1 0,1 0 0,-1 0 0,1 0 0,-1 0 0,0 0 0,1 0 0,-1 0 0,1 0 0,-1 0 0,1 0 0,-1 0 0,1 0 0,-1 0 0,1 0 0,-1 1 0,1-1 0,-1 0 0,0 0 0,1 0 0,-1 1 0,1-1 0,-1 0 0,0 1 0,1-1 0,-1 0 0,0 0 0,1 1 0,-1-1 0,0 1 0,0-1 0,1 1 0,9 19 0,-6-6 0,-6-25 0,2 10 0,0-1 0,-1 1 0,1 0 0,0 0 0,0-1 0,0 1 0,-1 0 0,1 0 0,-1 0 0,1 0 0,-1-1 0,1 1 0,-1 0 0,0 0 0,1 0 0,-1 0 0,0 0 0,0 0 0,0 1 0,0-1 0,0 0 0,0 0 0,0 0 0,0 1 0,0-1 0,0 1 0,0-1 0,0 1 0,-1-1 0,1 1 0,0 0 0,0-1 0,0 1 0,-1 0 0,1 0 0,0 0 0,-3 0 0,2 1 0,0 0 0,0 0 0,0 0 0,0 0 0,0 0 0,0 0 0,0 0 0,0 1 0,0-1 0,1 1 0,-1 0 0,1-1 0,-1 1 0,1 0 0,0 0 0,-1 0 0,1 0 0,0 0 0,0 0 0,-1 3 0,1-1 0,-1 1 0,1-1 0,0 1 0,0-1 0,0 1 0,0-1 0,1 1 0,0 0 0,0-1 0,0 1 0,1 0 0,0-1 0,-1 1 0,2-1 0,-1 1 0,0-1 0,1 0 0,0 1 0,4 6 0,-3-7 0,1 1 0,-1-1 0,1 0 0,1 0 0,-1 0 0,0-1 0,1 1 0,0-1 0,0 0 0,0-1 0,0 1 0,0-1 0,0 0 0,1 0 0,-1 0 0,7 0 0,15 3 0,2-1 0,-1-1 0,42-1 0,-57-2 0,-1 0 0,1-2 0,0 1 0,-1-2 0,1 0 0,-1 0 0,0-1 0,0-1 0,0 0 0,12-7 0,-20 10 0,-1-1 0,0 0 0,1 0 0,-1 0 0,0 0 0,0-1 0,-1 1 0,1-1 0,-1 1 0,0-1 0,0 0 0,2-4 0,-4 6 0,1 1 0,-1 0 0,1-1 0,-1 1 0,0-1 0,1 0 0,-1 1 0,0-1 0,0 1 0,0-1 0,-1 1 0,1-1 0,0 1 0,0-1 0,-1 1 0,1-1 0,-1 1 0,1 0 0,-1-1 0,0 1 0,0-1 0,1 1 0,-1 0 0,0 0 0,0 0 0,0-1 0,0 1 0,-1 0 0,1 0 0,0 0 0,0 1 0,-1-1 0,1 0 0,0 0 0,-1 1 0,1-1 0,-2 0 0,-3-1 0,-1 0 0,1 1 0,0-1 0,0 1 0,-1 0 0,1 1 0,-1 0 0,1 0 0,-1 0 0,1 1 0,0 0 0,-1 0 0,-6 3 0,9-3 0,1 0 0,-1 0 0,1 0 0,0 1 0,0-1 0,0 1 0,0 0 0,0 0 0,0 0 0,0 1 0,1-1 0,-1 0 0,1 1 0,0 0 0,-1 0 0,1 0 0,0 0 0,1 0 0,-1 0 0,1 0 0,-1 0 0,1 1 0,0-1 0,0 0 0,-1 6 0,2-5 5,1-1 1,-1 1-1,1-1 0,-1 1 0,1-1 0,0 0 1,1 1-1,-1-1 0,0 0 0,1 0 1,0 0-1,-1 0 0,1 0 0,1 0 0,-1 0 1,0-1-1,1 1 0,-1-1 0,1 1 0,0-1 1,-1 0-1,6 2 0,1 3-253,1-2 1,0 1-1,0-2 1,0 1-1,19 4 1,-4-3-6579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180 209 24575,'2'-2'0,"-1"0"0,0-1 0,0 1 0,0 0 0,0 0 0,-1 0 0,1-1 0,-1 1 0,1 0 0,-1-1 0,0 1 0,0 0 0,0-1 0,0 1 0,0-1 0,-1 1 0,1 0 0,-1 0 0,1-1 0,-1 1 0,0 0 0,-1-3 0,0 3 0,0 0 0,0 0 0,0 0 0,0 0 0,0 1 0,0-1 0,0 1 0,0-1 0,-1 1 0,1 0 0,-1 0 0,1 0 0,-1 0 0,1 1 0,-1-1 0,1 0 0,-1 1 0,0 0 0,1 0 0,-4 0 0,0 1 0,-1 0 0,1 0 0,-1 0 0,1 1 0,0 0 0,-1 1 0,1 0 0,0-1 0,1 2 0,-1-1 0,1 1 0,-1 0 0,1 0 0,0 0 0,0 1 0,-7 8 0,10-9 0,-1-1 0,0 1 0,1-1 0,0 1 0,0 0 0,0 0 0,0 0 0,1 0 0,-1 0 0,1 1 0,-1 7 0,2-10 0,0 1 0,0 0 0,0-1 0,0 1 0,1 0 0,-1-1 0,1 1 0,0-1 0,0 1 0,0-1 0,0 1 0,0-1 0,0 0 0,1 1 0,-1-1 0,1 0 0,0 0 0,-1 0 0,1 0 0,3 2 0,-1-1 0,-1-1 0,1 1 0,0-1 0,0 0 0,0 0 0,0-1 0,0 1 0,0-1 0,0 0 0,0 0 0,1 0 0,-1 0 0,0-1 0,1 0 0,-1 0 0,1 0 0,-1 0 0,0-1 0,1 0 0,-1 0 0,0 0 0,0 0 0,1 0 0,-1-1 0,0 0 0,4-3 0,-1 1 0,0 0 0,-1 0 0,1 0 0,-1-1 0,0 0 0,-1 0 0,1-1 0,-1 0 0,0 0 0,0 0 0,-1 0 0,0-1 0,0 0 0,3-8 0,2-28 0,-5 16 0,-4 27 0,0-1 0,1 1 0,-1 0 0,0 0 0,0 0 0,0-1 0,0 1 0,0 0 0,0 0 0,0 0 0,0-1 0,0 1 0,0 0 0,1 0 0,-1 0 0,0-1 0,0 1 0,0 0 0,0 0 0,0 0 0,1 0 0,-1 0 0,0-1 0,0 1 0,0 0 0,1 0 0,-1 0 0,0 0 0,0 0 0,0 0 0,1 0 0,-1 0 0,0 0 0,0 0 0,1 0 0,-1 0 0,0 0 0,0 0 0,0 0 0,1 0 0,-1 0 0,0 0 0,0 0 0,1 0 0,12 10 0,9 16 0,-21-25 0,5 8 0,1-1 0,0 0 0,1-1 0,-1 0 0,1 0 0,1 0 0,-1-1 0,14 7 0,-19-11 0,1-1 0,-1 1 0,1-1 0,0 0 0,-1 0 0,1 0 0,0-1 0,0 1 0,0-1 0,-1 0 0,1 0 0,0 0 0,0 0 0,0-1 0,-1 0 0,1 1 0,0-1 0,0-1 0,-1 1 0,1-1 0,-1 1 0,0-1 0,1 0 0,-1 0 0,0 0 0,3-4 0,7-6 0,-1 0 0,-1-2 0,0 1 0,-1-1 0,-1-1 0,0 0 0,-1 0 0,11-29 0,-18 42 0,0-1 0,0 0 0,1 0 0,-1 0 0,1 1 0,-1-1 0,1 0 0,0 1 0,0 0 0,1-1 0,-1 1 0,0 0 0,1 0 0,-1 0 0,4-1 0,-4 2 0,0 1 0,0-1 0,0 1 0,-1 0 0,1 0 0,0-1 0,0 1 0,0 1 0,0-1 0,0 0 0,0 0 0,0 1 0,0-1 0,0 1 0,0-1 0,-1 1 0,1 0 0,0 0 0,0 0 0,-1 0 0,1 0 0,-1 0 0,1 0 0,-1 1 0,3 1 0,3 5 0,0 0 0,0 0 0,-1 0 0,0 1 0,-1 0 0,7 13 0,17 28 0,-28-48 0,0-1 0,1 1 0,-1 0 0,0-1 0,1 1 0,-1-1 0,1 1 0,-1-1 0,1 0 0,0 0 0,0 0 0,-1 0 0,1 0 0,0 0 0,0 0 0,0-1 0,0 1 0,0-1 0,0 1 0,0-1 0,3 1 0,-3-2 0,1 1 0,0-1 0,-1 0 0,1 0 0,-1 0 0,1 0 0,-1 0 0,0 0 0,1-1 0,-1 1 0,0-1 0,0 1 0,0-1 0,3-2 0,5-8 0,0-1 0,0 0 0,-1-1 0,10-19 0,-14 24 0,-2 4 0,0 1 0,0-1 0,0 1 0,1 0 0,-1-1 0,1 2 0,0-1 0,0 0 0,0 1 0,7-4 0,-9 6 0,0 0 0,-1 0 0,1 0 0,0 1 0,-1-1 0,1 1 0,0 0 0,0-1 0,-1 1 0,1 0 0,0 0 0,0 0 0,0 0 0,-1 0 0,1 1 0,0-1 0,0 1 0,-1-1 0,1 1 0,0-1 0,-1 1 0,1 0 0,0 0 0,-1 0 0,1 0 0,-1 0 0,1 0 0,-1 0 0,0 0 0,0 1 0,1-1 0,-1 0 0,0 1 0,1 2 0,4 5 0,-1 0 0,0 1 0,-1 0 0,1 0 0,2 15 0,11 24 0,-17-48 0,-1-1 0,0 1 0,0 0 0,1-1 0,-1 1 0,0 0 0,1-1 0,-1 1 0,1 0 0,-1-1 0,1 1 0,-1-1 0,1 1 0,-1-1 0,1 1 0,0-1 0,-1 1 0,1-1 0,-1 0 0,1 1 0,0-1 0,0 0 0,-1 1 0,1-1 0,0 0 0,0 0 0,-1 0 0,1 0 0,1 0 0,-1 0 0,1-1 0,-1 0 0,1 1 0,-1-1 0,0 0 0,1 0 0,-1 0 0,0 0 0,0 0 0,0 0 0,0 0 0,0 0 0,2-3 0,4-7 0,0-1 0,9-21 0,-13 25 0,2-2 0,0 0 0,1 0 0,-1 1 0,13-15 0,-16 22 0,-1 0 0,1 0 0,-1 1 0,1-1 0,-1 1 0,1 0 0,0-1 0,0 1 0,0 0 0,0 0 0,0 0 0,0 0 0,0 1 0,0-1 0,0 0 0,0 1 0,0-1 0,0 1 0,1 0 0,-1 0 0,0 0 0,0 0 0,0 0 0,1 0 0,-1 1 0,0-1 0,0 1 0,0-1 0,0 1 0,0 0 0,3 1 0,10 8 0,0 0 0,21 20 0,-25-20 0,-1-1 0,1 0 0,1-1 0,0-1 0,20 11 0,-25-16 0,1 1 0,-1-1 0,1 0 0,0 0 0,0-1 0,0 0 0,0-1 0,0 0 0,0 0 0,0 0 0,0-1 0,0 0 0,13-4 0,-17 3 0,0 1 0,0-1 0,0 0 0,0 0 0,-1 0 0,1 0 0,0 0 0,-1-1 0,0 0 0,0 0 0,1 0 0,-2 0 0,1 0 0,0 0 0,-1-1 0,1 0 0,-1 1 0,0-1 0,0 0 0,-1 0 0,1 0 0,-1 0 0,0 0 0,0 0 0,0-1 0,0-6 0,-1 9 0,1 0 0,-1 1 0,0-1 0,0 0 0,1 0 0,-2 1 0,1-1 0,0 0 0,0 1 0,0-1 0,-1 0 0,1 1 0,-1-1 0,1 0 0,-1 1 0,0-1 0,1 1 0,-1-1 0,0 1 0,0-1 0,0 1 0,0 0 0,-1 0 0,1-1 0,0 1 0,0 0 0,-1 0 0,1 0 0,-1 0 0,1 0 0,-1 1 0,1-1 0,-1 0 0,1 1 0,-1-1 0,0 1 0,1-1 0,-1 1 0,0 0 0,1 0 0,-1 0 0,0 0 0,0 0 0,-2 0 0,0 1 0,0 0 0,0 0 0,-1 0 0,1 0 0,0 1 0,0-1 0,0 1 0,1 0 0,-1 1 0,0-1 0,1 0 0,-1 1 0,1 0 0,0 0 0,0 0 0,-5 7 0,5-6 0,1 0 0,0 0 0,0 0 0,0 0 0,0 1 0,1-1 0,0 1 0,0-1 0,0 1 0,0-1 0,1 1 0,0 0 0,0-1 0,0 1 0,1 5 0,0-7 0,-1 0 0,1 0 0,0-1 0,0 1 0,1 0 0,-1 0 0,0-1 0,1 1 0,0 0 0,0-1 0,0 0 0,0 1 0,0-1 0,0 0 0,0 0 0,1 0 0,-1 0 0,1-1 0,-1 1 0,1-1 0,0 1 0,-1-1 0,7 2 0,2 0 0,0 0 0,0-1 0,0 0 0,1-1 0,-1 0 0,1-1 0,-1 0 0,1-1 0,-1 0 0,1 0 0,13-5 0,-24 6 0,1-1 0,0 1 0,-1-1 0,1 0 0,0 0 0,-1 1 0,1-1 0,-1 0 0,1 0 0,-1-1 0,1 1 0,-1 0 0,0 0 0,0-1 0,0 1 0,0-1 0,0 1 0,0-1 0,0 1 0,0-1 0,0 1 0,-1-1 0,1 0 0,0-1 0,-1 0 0,0 1 0,-1-1 0,1 1 0,0 0 0,-1-1 0,0 1 0,0 0 0,0-1 0,0 1 0,0 0 0,0 0 0,0 0 0,-1 0 0,1 0 0,-3-3 0,-4-3 0,-1-1 0,0 1 0,-1 0 0,0 1 0,-19-11 0,-15-5 0,44 23 0,0 0 0,-1 0 0,1 0 0,0 0 0,0 0 0,0 0 0,0 0 0,0-1 0,0 1 0,0 0 0,0 0 0,0 0 0,0 0 0,0 0 0,0 0 0,0 0 0,0 0 0,0 0 0,0-1 0,-1 1 0,1 0 0,0 0 0,0 0 0,0 0 0,0 0 0,0 0 0,0 0 0,0 0 0,1-1 0,-1 1 0,0 0 0,0 0 0,0 0 0,0 0 0,0 0 0,0 0 0,0 0 0,0 0 0,0 0 0,0 0 0,0-1 0,0 1 0,0 0 0,0 0 0,0 0 0,0 0 0,1 0 0,-1 0 0,0 0 0,0 0 0,0 0 0,0 0 0,0 0 0,0 0 0,0 0 0,11-4 0,15-1 0,-24 5 0,26-5 0,-9 1 0,0 1 0,1 1 0,0 0 0,0 2 0,-1 0 0,28 4 0,-45-4 0,1 1 0,-1 0 0,0 0 0,1 0 0,-1 0 0,0 0 0,0 0 0,0 1 0,0-1 0,0 1 0,0-1 0,0 1 0,0 0 0,-1 0 0,1 0 0,-1 0 0,1 0 0,-1 0 0,2 5 0,0 1 0,0 1 0,0 0 0,-1 0 0,1 11 0,-2-11 0,0-1 0,1 0 0,0 0 0,0 0 0,4 9 0,-5-15 0,1 1 0,-1-1 0,0 0 0,1 0 0,-1-1 0,1 1 0,0 0 0,0 0 0,-1-1 0,1 1 0,0-1 0,0 0 0,0 1 0,1-1 0,-1 0 0,0 0 0,0-1 0,1 1 0,-1 0 0,0-1 0,1 1 0,2-1 0,-2 0 0,1 0 0,-1 0 0,0 0 0,1-1 0,-1 1 0,0-1 0,1 0 0,-1 0 0,0 0 0,0-1 0,0 1 0,0-1 0,0 0 0,0 0 0,0 0 0,-1 0 0,1 0 0,2-3 0,6-6 0,0-1 0,14-21 0,-12 15 0,-9 12 0,0 2 0,0-1 0,1 0 0,0 1 0,-1 0 0,1 0 0,10-5 0,-14 8 0,1 0 0,0 0 0,-1 1 0,1-1 0,0 0 0,0 1 0,-1 0 0,1-1 0,0 1 0,0 0 0,0 0 0,-1 0 0,1 0 0,0 0 0,0 0 0,0 1 0,0-1 0,-1 1 0,1-1 0,0 1 0,-1 0 0,1-1 0,0 1 0,-1 0 0,1 0 0,-1 0 0,1 0 0,-1 1 0,0-1 0,3 3 0,31 40 0,-27-32 0,0-1 0,20 19 0,-24-26 0,1 0 0,0-1 0,0 1 0,0-1 0,0-1 0,0 1 0,1-1 0,-1 0 0,1 0 0,9 2 0,-9-3 0,0 0 0,1 0 0,-1 0 0,0-1 0,1 0 0,-1 0 0,0-1 0,1 0 0,-1 0 0,0-1 0,11-3 0,-13 3 0,-2 1 0,1-1 0,0 0 0,0 0 0,0 0 0,-1 0 0,1 0 0,-1 0 0,0-1 0,0 1 0,0-1 0,0 0 0,0 0 0,0 1 0,-1-1 0,1 0 0,-1-1 0,0 1 0,0 0 0,0 0 0,0 0 0,-1-1 0,1-5 0,-1 7 0,1 0 0,-1 0 0,0 0 0,0 0 0,0 0 0,-1 0 0,1 0 0,0 0 0,-1 0 0,1 0 0,-1 0 0,0 0 0,1 0 0,-1 0 0,0 0 0,0 1 0,0-1 0,-1 0 0,1 1 0,0-1 0,-1 1 0,1-1 0,0 1 0,-1 0 0,0 0 0,1-1 0,-1 1 0,0 0 0,0 0 0,1 1 0,-1-1 0,0 0 0,0 1 0,0-1 0,0 1 0,0-1 0,0 1 0,-3 0 0,1 0 0,-1 0 0,0 0 0,1 0 0,-1 1 0,0 0 0,1 0 0,-1 0 0,1 0 0,-1 1 0,1-1 0,0 1 0,0 0 0,0 1 0,0-1 0,-7 6 0,9-6 0,-1 1 0,0 0 0,1 0 0,-1 0 0,1 0 0,0 0 0,0 1 0,1-1 0,-1 1 0,0-1 0,1 1 0,0-1 0,0 1 0,0 0 0,1 0 0,-1-1 0,1 1 0,0 5 0,0-7 0,0 1 0,1 0 0,-1-1 0,1 1 0,0-1 0,0 1 0,0-1 0,0 1 0,1-1 0,-1 1 0,0-1 0,1 0 0,0 0 0,-1 0 0,1 0 0,0 0 0,0 0 0,0-1 0,0 1 0,1 0 0,-1-1 0,0 0 0,1 0 0,-1 1 0,1-1 0,3 1 0,1 0 0,0 0 0,0 0 0,0-1 0,0 0 0,0 0 0,0-1 0,0 0 0,0 0 0,0 0 0,1-1 0,-1 0 0,0-1 0,0 1 0,-1-1 0,1-1 0,0 1 0,-1-1 0,1 0 0,-1-1 0,0 1 0,0-1 0,0-1 0,-1 1 0,1-1 0,-1 0 0,0 0 0,-1 0 0,1-1 0,-1 0 0,0 0 0,0 0 0,-1 0 0,4-9 0,-5 10 0,11-21 0,-13 26 0,0 0 0,0-1 0,0 1 0,1 0 0,-1-1 0,0 1 0,1 0 0,-1 0 0,0-1 0,0 1 0,1 0 0,-1 0 0,1 0 0,-1-1 0,0 1 0,1 0 0,-1 0 0,0 0 0,1 0 0,-1 0 0,1 0 0,-1 0 0,0 0 0,1 0 0,-1 0 0,1 0 0,-1 0 0,0 0 0,1 0 0,-1 0 0,1 0 0,-1 0 0,0 0 0,1 1 0,-1-1 0,0 0 0,1 0 0,-1 0 0,0 1 0,1-1 0,-1 0 0,0 1 0,1-1 0,-1 0 0,0 0 0,0 1 0,1-1 0,-1 0 0,0 1 0,0-1 0,0 1 0,0-1 0,0 0 0,1 1 0,-1-1 0,0 1 0,0-1 0,0 1 0,10 24 0,-2 1 0,0 0 0,-2 0 0,0 1 0,-2 0 0,-1 0 0,-1 39 0,-2-57 0,0 0 0,0-1 0,-1 1 0,0-1 0,-1 1 0,1-1 0,-2 1 0,1-1 0,-1 0 0,-1 0 0,1 0 0,-10 13 0,9-15 0,-1 0 0,-1-1 0,1 0 0,-1 0 0,0 0 0,0 0 0,0-1 0,0 0 0,-1-1 0,0 0 0,0 1 0,0-2 0,0 1 0,-15 2 0,13-3 0,1-1 0,-1 0 0,-1 0 0,1-1 0,0 0 0,0 0 0,0-1 0,0-1 0,-11-2 0,16 3 0,0 0 0,0-1 0,0 1 0,1-1 0,-1 0 0,0 0 0,1 0 0,0 0 0,-1-1 0,1 1 0,0-1 0,0 0 0,1 0 0,-1 0 0,0 0 0,1-1 0,0 1 0,0-1 0,0 1 0,0-1 0,1 0 0,-3-7 0,3 9-49,1-1 1,0 0-1,0 1 0,0-1 0,0 0 1,0 1-1,0-1 0,1 0 0,-1 1 1,1-1-1,0 1 0,0-1 0,0 1 1,0-1-1,0 1 0,0 0 0,1-1 1,-1 1-1,1 0 0,-1 0 0,1 0 1,0 0-1,0 0 0,0 1 0,0-1 0,0 0 1,5-1-1,16-10-6777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24575,'7'8'0,"-1"0"0,0 1 0,-1 0 0,0 0 0,0 1 0,3 12 0,1-2 0,88 198 0,-81-188 0,-7-25 0,-8-6 0,-1 1 0,1-1 0,0 1 0,-1-1 0,1 0 0,-1 1 0,1-1 0,-1 0 0,1 1 0,-1-1 0,1 0 0,-1 0 0,1 1 0,-1-1 0,0 0 0,0 0 0,1-1 0,7-30 0,5-40 0,-10 48 0,1 0 0,2 0 0,15-45 0,-20 67 8,0 0 0,0 0 0,0 0 0,0 0 0,0 1 0,0-1 0,0 0 0,1 1 0,-1-1 0,1 1 0,-1 0 0,1-1 0,-1 1 0,4-2 0,-4 2-58,0 1 1,0 0-1,0 0 1,0 0-1,1 0 1,-1 0-1,0 0 1,0 0-1,0 0 1,0 0-1,0 1 1,0-1-1,0 0 1,0 1-1,-1-1 1,1 1-1,0-1 1,0 1-1,0-1 1,0 1-1,0-1 1,-1 1-1,1 0 1,0 0-1,0-1 1,-1 1-1,1 0 1,-1 0-1,2 1 1,9 14-6777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7 24575,'0'-5'0,"0"4"0,-5 6 0,-1 10 0,1 9 0,0 3 0,-2 2 0,-1 1 0,1-5-8191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24575,'4'4'0,"7"2"0,0 4 0,-1 5 0,-6 9 0,-10 4 0,-7 7 0,-6 6 0,-9 1 0,1-7-8191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24575,'-19'9'0,"0"2"0,2 0 0,-21 17 0,33-25 0,1 1 0,-1 0 0,1 0 0,0 0 0,0 1 0,0 0 0,1-1 0,-1 1 0,1 1 0,1-1 0,-1 0 0,1 1 0,0-1 0,0 1 0,0 0 0,-1 6 0,4-9 0,-1 0 0,0 0 0,1-1 0,-1 1 0,1 0 0,0 0 0,0 0 0,0 0 0,0-1 0,1 1 0,-1 0 0,1-1 0,0 1 0,-1-1 0,1 0 0,0 0 0,0 0 0,1 0 0,-1 0 0,0 0 0,1 0 0,4 2 0,7 4 0,0-1 0,0 0 0,16 5 0,-20-9 0,1 2 0,50 21 0,-57-24 0,0 0 0,0 1 0,0 0 0,0-1 0,-1 1 0,1 0 0,-1 1 0,0-1 0,0 1 0,0-1 0,3 7 0,-5-8 0,0 0 0,-1 0 0,1 0 0,-1 0 0,1 0 0,-1 0 0,0 1 0,0-1 0,0 0 0,0 0 0,-1 0 0,1 0 0,0 0 0,-1 0 0,0 0 0,1 0 0,-1 0 0,0 0 0,0 0 0,0 0 0,0 0 0,0 0 0,-1-1 0,1 1 0,0-1 0,-1 1 0,1-1 0,-1 1 0,0-1 0,-1 1 0,-7 6 0,0-1 0,-1 0 0,-18 9 0,24-14 0,-68 32 0,65-31 0,0-1 0,0 1 0,1-1 0,-1-1 0,0 1 0,-1-2 0,-12 1 0,21-1 2,-1 1-1,1-1 0,-1 0 1,1 0-1,-1 0 0,1 0 1,-1 0-1,0 0 1,1 0-1,-1 0 0,1 0 1,-1 0-1,1 0 0,-1-1 1,1 1-1,-1 0 0,1 0 1,-1 0-1,1-1 1,-1 1-1,1 0 0,-1 0 1,1-1-1,0 1 0,-1 0 1,1-1-1,0 1 0,-1-1 1,1 1-1,0-1 1,-1 1-1,1 0 0,0-1 1,0 1-1,-1-1 0,1 1 1,0-1-1,0 1 0,0-1 1,0 0-1,0 1 1,0-1-1,0 1 0,0-1 1,0 1-1,0-1 0,0 1 1,0-1-1,0 1 1,0-1-1,0 1 0,1-1 1,17-23-1440,7 4-5388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24575,'1'32'0,"2"1"0,1 0 0,2-1 0,1 0 0,12 33 0,-18-61 0,1 1 0,0-1 0,0 1 0,0-1 0,0 0 0,4 6 0,-5-9 0,-1-1 0,1 1 0,-1-1 0,1 1 0,-1-1 0,1 0 0,-1 1 0,1-1 0,-1 0 0,1 1 0,-1-1 0,1 0 0,-1 0 0,1 1 0,0-1 0,-1 0 0,1 0 0,0 0 0,-1 0 0,1 0 0,0 0 0,0 0 0,0-1 0,1 1 0,-1 0 0,-1-1 0,1 0 0,0 1 0,0-1 0,0 0 0,0 1 0,0-1 0,0 0 0,-1 0 0,1 0 0,0 1 0,-1-1 0,2-2 0,5-9 0,-1 0 0,0-1 0,-1 1 0,0-1 0,4-20 0,11-74 0,-10 46 0,-10 59-102,3-8 331,-3 9-259,0 1-1,0 0 1,0 0 0,1 0-1,-1 0 1,0 0-1,0-1 1,0 1-1,0 0 1,0 0-1,0 0 1,0 0-1,0 0 1,1 0 0,-1 0-1,0 0 1,0 0-1,0 0 1,0 0-1,0-1 1,1 1-1,-1 0 1,0 0-1,0 0 1,0 0-1,0 0 1,1 0 0,-1 0-1,0 0 1,0 0-1,0 0 1,0 0-1,0 1 1,1-1-1,-1 0 1,0 0-1,0 0 1,0 0 0,0 0-1,0 0 1,1 0-1,-1 0 1,0 0-1,0 0 1,0 1-1,0-1 1,0 0-1,0 0 1</inkml:trace>
  <inkml:trace contextRef="#ctx0" brushRef="#br0" timeOffset="1">288 383 24575,'2'-3'0,"0"0"0,0 0 0,1 0 0,-1 0 0,1 1 0,-1-1 0,1 1 0,0 0 0,0 0 0,0 0 0,0 0 0,0 0 0,0 0 0,1 1 0,-1 0 0,1 0 0,-1 0 0,5-1 0,-6 2 0,-1-1 0,0 1 0,1 0 0,-1 0 0,1 0 0,-1 0 0,1 0 0,-1 0 0,1 1 0,-1-1 0,0 0 0,1 1 0,-1-1 0,0 1 0,1 0 0,-1-1 0,0 1 0,0 0 0,1 0 0,-1-1 0,0 1 0,0 0 0,0 0 0,0 1 0,0-1 0,0 0 0,0 0 0,-1 0 0,1 0 0,0 1 0,-1-1 0,1 0 0,-1 1 0,1-1 0,-1 1 0,0-1 0,1 0 0,-1 1 0,0-1 0,0 1 0,0-1 0,0 1 0,0-1 0,0 0 0,-1 1 0,0 1 0,1 3 0,-1 0 0,-1-1 0,1 0 0,-1 1 0,0-1 0,0 0 0,0 0 0,-1 0 0,0 0 0,0 0 0,-7 7 0,-3 3 0,-1-1 0,-16 13 0,-13 14 0,42-41 0,1 0 0,0 0 0,-1 0 0,1 0 0,0 1 0,-1-1 0,1 0 0,0 0 0,-1 1 0,1-1 0,0 0 0,0 0 0,-1 1 0,1-1 0,0 0 0,0 1 0,0-1 0,0 0 0,-1 1 0,1-1 0,0 0 0,0 1 0,0-1 0,0 0 0,0 1 0,0-1 0,0 1 0,0-1 0,0 0 0,0 1 0,0-1 0,0 0 0,0 1 0,0-1 0,0 1 0,0-1 0,1 0 0,-1 1 0,0-1 0,0 0 0,0 1 0,0-1 0,1 0 0,-1 1 0,0-1 0,0 0 0,1 0 0,-1 1 0,0-1 0,1 0 0,-1 0 0,0 0 0,1 1 0,-1-1 0,0 0 0,1 0 0,-1 0 0,0 0 0,1 0 0,-1 0 0,1 0 0,-1 0 0,0 0 0,1 0 0,0 0 0,26 0 0,116-18-1365,-94 13-5461</inkml:trace>
  <inkml:trace contextRef="#ctx0" brushRef="#br0" timeOffset="2">812 436 24575,'-9'9'0,"-7"7"0,-6 10 0,-3 5 0,-2 2 0,3-1 0,2-1 0,5-6-8191</inkml:trace>
  <inkml:trace contextRef="#ctx0" brushRef="#br0" timeOffset="3">1126 357 24575,'0'4'0,"9"2"0,7 0 0,2-2-8191</inkml:trace>
  <inkml:trace contextRef="#ctx0" brushRef="#br0" timeOffset="4">1362 410 24575,'9'0'0,"3"0"-8191</inkml:trace>
  <inkml:trace contextRef="#ctx0" brushRef="#br0" timeOffset="5">1650 357 24575,'5'0'0</inkml:trace>
  <inkml:trace contextRef="#ctx0" brushRef="#br0" timeOffset="6">1965 200 24575,'1'-1'0,"-1"0"0,1 0 0,0 0 0,0 0 0,0 0 0,1 1 0,-1-1 0,0 0 0,0 1 0,0-1 0,0 1 0,1-1 0,-1 1 0,0-1 0,0 1 0,1 0 0,-1 0 0,0 0 0,1 0 0,-1 0 0,0 0 0,1 0 0,0 0 0,1 1 0,-1 0 0,0 0 0,0 0 0,0 0 0,0 1 0,0-1 0,0 1 0,0-1 0,0 1 0,0-1 0,2 4 0,3 4 0,-1 0 0,0 1 0,-1-1 0,7 15 0,-4-1 0,8 18 0,-15-38 0,0-1 0,0 0 0,0 0 0,1 0 0,-1 0 0,0 0 0,1 0 0,0 0 0,-1 0 0,1 0 0,0-1 0,3 3 0,-5-4 0,1 0 0,-1 0 0,0 0 0,1 0 0,-1 0 0,1 0 0,-1 0 0,0 0 0,1 0 0,-1 0 0,1 0 0,-1 0 0,1 0 0,-1 0 0,0-1 0,1 1 0,-1 0 0,0 0 0,1 0 0,-1-1 0,0 1 0,1 0 0,-1 0 0,0-1 0,1 1 0,-1 0 0,0 0 0,0-1 0,1 1 0,-1 0 0,0-1 0,0 1 0,1-1 0,6-15 0,-7 15 0,14-48 0,-2 0 0,-2 0 0,-2-1 0,2-91 0,-11 247-1365,0-62-5461</inkml:trace>
  <inkml:trace contextRef="#ctx0" brushRef="#br0" timeOffset="7">1965 200 24575,'4'3'0,"23"19"0,2-1 0,39 21 0,-59-37 0,1-1 0,0 1 0,0-2 0,1 1 0,-1-1 0,1-1 0,-1 0 0,1-1 0,0 0 0,0 0 0,19-2 0,-26 0 0,1 1 0,0-1 0,0 1 0,0 0 0,0 1 0,-1-1 0,1 1 0,0 0 0,5 2 0,-8-2 0,1 0 0,-1 0 0,0 1 0,0-1 0,0 1 0,0-1 0,0 1 0,0 0 0,-1 0 0,1-1 0,-1 1 0,1 1 0,-1-1 0,1 0 0,-1 0 0,0 0 0,0 1 0,0-1 0,0 4 0,4 34 0,-5-35 0,0 0 0,1 0 0,-1 0 0,1 0 0,0 0 0,1 1 0,-1-2 0,4 9 0,-4-13 0,-1 0 0,1 0 0,-1 0 0,1 0 0,-1 0 0,1 0 0,-1 0 0,1 0 0,-1 0 0,1-1 0,-1 1 0,1 0 0,-1 0 0,0-1 0,1 1 0,-1 0 0,1-1 0,-1 1 0,0 0 0,1-1 0,-1 1 0,0-1 0,1 1 0,-1 0 0,0-1 0,0 1 0,0-1 0,1 1 0,-1-1 0,0 1 0,0-2 0,12-19 0,-12 19 0,6-9 0,-4 6 0,0 0 0,0 0 0,1 0 0,-1 1 0,1-1 0,0 1 0,1-1 0,-1 1 0,1 0 0,-1 1 0,1-1 0,6-4 0,-9 8 0,-1 0 0,1 0 0,0 0 0,-1 0 0,1 0 0,-1 0 0,1 0 0,0 0 0,-1 0 0,1 0 0,-1 0 0,1 0 0,0 0 0,-1 1 0,1-1 0,-1 0 0,1 0 0,-1 1 0,1-1 0,-1 0 0,1 1 0,-1-1 0,1 0 0,-1 1 0,1-1 0,-1 1 0,0-1 0,1 1 0,-1-1 0,0 1 0,1-1 0,-1 1 0,0-1 0,0 1 0,1 0 0,-1-1 0,0 1 0,0-1 0,0 2 0,6 29 0,-5-24 0,-1-6 0,0 0 0,0 0 0,0 1 0,0-1 0,1 0 0,-1 0 0,0 0 0,1 0 0,-1 1 0,1-1 0,-1 0 0,1 0 0,0 0 0,-1 0 0,1 0 0,0 0 0,2 1 0,-3-2 0,1 0 0,-1 0 0,1 0 0,-1 0 0,1 0 0,-1 0 0,1 0 0,0 0 0,-1 0 0,1 0 0,-1 0 0,1 0 0,-1-1 0,1 1 0,-1 0 0,1 0 0,-1-1 0,1 1 0,-1 0 0,1-1 0,-1 1 0,1 0 0,-1-1 0,0 1 0,1-2 0,5-5 0,-1 0 0,0-1 0,6-12 0,-7 11 0,-1 5 0,0-1 0,0 1 0,0 0 0,0 0 0,1 0 0,-1 0 0,1 0 0,0 1 0,0-1 0,8-3 0,-10 6 0,-1 0 0,1 0 0,0 0 0,-1 1 0,1-1 0,0 1 0,0-1 0,0 1 0,0 0 0,-1 0 0,1 0 0,0 0 0,0 0 0,0 0 0,0 0 0,-1 1 0,1-1 0,0 1 0,0-1 0,-1 1 0,1 0 0,0-1 0,-1 1 0,1 0 0,0 0 0,-1 0 0,1 0 0,-1 1 0,0-1 0,1 0 0,-1 1 0,0-1 0,2 3 0,21 35-1365,-14-22-5461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9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24575,'0'-19'0,"0"17"0,0 5 0,0 32 0,-1 34 0,3 90 0,-2-157 0,0 0 0,0 0 0,0 0 0,0 1 0,0-1 0,1 0 0,-1 0 0,1 0 0,-1 0 0,1 0 0,0 0 0,0 0 0,0-1 0,0 1 0,0 0 0,0 0 0,1-1 0,1 3 0,-1-3 0,0-1 0,0 1 0,0-1 0,0 0 0,-1 0 0,1 1 0,0-1 0,0-1 0,0 1 0,0 0 0,0 0 0,0-1 0,0 1 0,0-1 0,-1 1 0,1-1 0,0 0 0,0 0 0,-1 0 0,1 0 0,0 0 0,1-2 0,33-20 0,48-42 0,-45 33 0,439-350-1365,-302 245-5461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24575,'0'-19'0,"1"16"0,-1 5 0,-1 31 0,-9 75 0,-4-2 0,-51 187 0,43-232 0,16-46 0,0 0 0,1 0 0,1 0 0,-5 27 0,9-41 0,0 0 0,0 0 0,0 0 0,0 1 0,0-1 0,0 0 0,1 0 0,-1 0 0,0 0 0,1 0 0,-1 0 0,0 0 0,1 1 0,-1-1 0,1 0 0,0 0 0,-1-1 0,1 1 0,0 0 0,0 0 0,-1 0 0,1 0 0,0-1 0,0 1 0,0 0 0,0-1 0,0 1 0,0 0 0,0-1 0,0 0 0,0 1 0,2 0 0,4 0 0,-1 0 0,0 0 0,1-1 0,11 0 0,-10 0 0,427 7 0,-332-2 0,472 42 0,-544-40 0,-31-7 0,0 0 0,0 0 0,0 0 0,0 0 0,-1 0 0,1 1 0,0-1 0,0 0 0,0 0 0,0 0 0,0 0 0,0 0 0,0 0 0,0 0 0,0 0 0,0 0 0,0 0 0,0 0 0,0 0 0,0 0 0,0 0 0,0 0 0,0 1 0,0-1 0,0 0 0,0 0 0,0 0 0,0 0 0,0 0 0,0 0 0,0 0 0,0 0 0,0 0 0,0 0 0,0 0 0,0 0 0,0 0 0,0 1 0,0-1 0,0 0 0,0 0 0,0 0 0,0 0 0,1 0 0,-1 0 0,0 0 0,0 0 0,0 0 0,0 0 0,0 0 0,0 0 0,0 0 0,0 0 0,0 0 0,0 0 0,0 0 0,0 0 0,0 0 0,0 0 0,1 0 0,-1 0 0,0 0 0,-17 2 0,15-2 0,-1 0 0,0 0 0,0 0 0,0 0 0,1 0 0,-1-1 0,0 1 0,0-1 0,1 0 0,-1 0 0,0 0 0,1 0 0,-1 0 0,1-1 0,0 1 0,-1-1 0,1 1 0,-4-5 0,3 3 0,1-1 0,0 1 0,1-1 0,-1 1 0,1-1 0,-1 0 0,1 0 0,0 1 0,0-1 0,1 0 0,-1 0 0,1 0 0,0-6 0,0-2 0,-1-1 0,0 1 0,-1-1 0,0 1 0,-1 0 0,-1-1 0,0 1 0,0 1 0,-1-1 0,-1 1 0,0 0 0,0 0 0,-1 0 0,0 1 0,-17-17 0,17 22 0,5 8 0,12 13 0,8-1 0,1-1 0,0-1 0,0 0 0,1-2 0,1 0 0,33 11 0,-28-11 0,0 1 0,-1 1 0,44 30 0,-66-42 0,-1 1 0,1 0 0,-1-1 0,0 1 0,1 1 0,-1-1 0,0 0 0,0 0 0,0 1 0,-1-1 0,1 1 0,-1 0 0,1-1 0,-1 1 0,0 0 0,0 0 0,0 0 0,0 0 0,-1 0 0,1 0 0,-1 0 0,0 0 0,0 0 0,0 0 0,0 0 0,0 0 0,-1 0 0,1 0 0,-1 0 0,0 0 0,0 0 0,0-1 0,0 1 0,0 0 0,-1 0 0,1-1 0,-1 1 0,0-1 0,-3 5 0,-7 5 0,0 1 0,-1-1 0,-1-1 0,0 0 0,-23 13 0,-58 32-47,58-36-217,0 2 1,2 1-1,0 2 1,-41 39-1,55-42-6562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292 262 24575,'-1'-2'0,"1"-1"0,0 1 0,0-1 0,0 1 0,0-1 0,1 1 0,-1-1 0,1 1 0,-1 0 0,1-1 0,0 1 0,0 0 0,0-1 0,0 1 0,2-3 0,-1 4 0,0 0 0,0 0 0,0 0 0,0 0 0,0 1 0,0-1 0,0 1 0,0-1 0,0 1 0,0 0 0,1 0 0,-1 0 0,0 0 0,0 0 0,0 0 0,0 1 0,0-1 0,4 2 0,2 0 0,8 1 0,-1 0 0,1-1 0,0-1 0,29 0 0,-42-1 0,0-1 0,0 1 0,0-1 0,0 1 0,0-1 0,0 0 0,0 0 0,0 0 0,0 0 0,-1-1 0,1 1 0,0-1 0,-1 1 0,0-1 0,1 0 0,-1 0 0,0 0 0,0 0 0,0-1 0,0 1 0,0-1 0,0 1 0,-1-1 0,0 1 0,1-1 0,-1 0 0,0 0 0,0 0 0,0 0 0,-1 1 0,1-1 0,0-6 0,-1 3 0,0 1 0,0-1 0,-1 1 0,0-1 0,0 1 0,0-1 0,-1 1 0,0-1 0,0 1 0,0 0 0,-1 0 0,1 0 0,-1 0 0,0 1 0,-1-1 0,1 1 0,-1 0 0,-6-6 0,3 3 0,0 1 0,0 1 0,0-1 0,-1 1 0,0 1 0,0 0 0,0 0 0,-1 0 0,1 1 0,-16-4 0,13 5 0,1 1 0,-1 0 0,0 1 0,0 0 0,0 0 0,0 2 0,1-1 0,-1 1 0,0 1 0,1-1 0,-1 2 0,1 0 0,0 0 0,0 1 0,1 0 0,0 0 0,-15 12 0,13-9 0,1 2 0,0-1 0,0 1 0,1 1 0,0 0 0,1 0 0,0 1 0,1-1 0,0 2 0,1-1 0,0 1 0,1 0 0,-5 20 0,8-27 0,1 0 0,0 1 0,0-1 0,0 0 0,1 1 0,0-1 0,0 0 0,1 1 0,0-1 0,0 0 0,0 0 0,1 0 0,0 1 0,0-1 0,0-1 0,1 1 0,4 7 0,-2-7 0,-1-1 0,1 0 0,0 0 0,0 0 0,0 0 0,1-1 0,-1 0 0,1 0 0,0-1 0,0 1 0,0-2 0,1 1 0,-1 0 0,1-1 0,11 2 0,6 1 0,1-1 0,33 1 0,-49-5 0,0 1 0,0-2 0,0 0 0,0 0 0,0 0 0,0-1 0,0 0 0,-1-1 0,15-6 0,-22 9 0,0-1 0,0 1 0,-1 0 0,1-1 0,0 1 0,0-1 0,-1 1 0,1-1 0,0 1 0,-1-1 0,1 1 0,-1-1 0,1 1 0,0-1 0,-1 0 0,0 0 0,1 1 0,-1-1 0,1 0 0,-1 1 0,0-1 0,1 0 0,-1 0 0,0 0 0,0 0 0,0 0 0,-1 0 0,1 0 0,0 1 0,-1-1 0,1 0 0,-1 0 0,0 1 0,1-1 0,-1 1 0,0-1 0,1 1 0,-1-1 0,0 1 0,0-1 0,1 1 0,-1-1 0,0 1 0,-1-1 0,-47-9 0,32 8 0,0 2 0,0 0 0,0 1 0,0 1 0,0 1 0,1 0 0,-1 1 0,1 1 0,-1 0 0,-25 14 0,32-15 0,1 1 0,0 0 0,0 1 0,1 0 0,0 0 0,0 1 0,0 0 0,1 0 0,0 1 0,1 0 0,-1 0 0,2 0 0,-1 1 0,1 0 0,0 0 0,1 1 0,0-1 0,-5 21 0,8-27 0,0 0 0,1 1 0,-1 0 0,1-1 0,0 1 0,0-1 0,0 1 0,1-1 0,-1 1 0,1-1 0,0 1 0,0-1 0,0 1 0,0-1 0,1 0 0,-1 0 0,1 0 0,0 0 0,0 0 0,0 0 0,0 0 0,0 0 0,1-1 0,-1 1 0,1-1 0,0 0 0,0 1 0,0-1 0,0-1 0,0 1 0,0 0 0,0-1 0,0 0 0,1 1 0,5 0 0,12 3 0,0-1 0,1-1 0,-1 0 0,38-2 0,-45-1 0,24 1 0,1-2 0,-1-2 0,1-1 0,-1-2 0,-1-2 0,67-22 0,-89 24 0,0-1 0,0 0 0,-1-1 0,0-1 0,0-1 0,-1 0 0,22-21 0,-26 22 0,-1 0 0,-1-1 0,0-1 0,0 1 0,-1-1 0,0 0 0,-1 0 0,0 0 0,-1-1 0,-1 0 0,5-19 0,-58 139 0,41-84 0,-3 6 0,-1-1 0,-28 48 0,41-76 0,-1-1 0,1 1 0,-1 0 0,1 0 0,-1 0 0,1 0 0,-1 0 0,0 0 0,1-1 0,-1 1 0,0 0 0,0-1 0,1 1 0,-1 0 0,0-1 0,0 1 0,0-1 0,0 1 0,0-1 0,0 0 0,0 1 0,0-1 0,0 0 0,0 0 0,-2 1 0,2-2 0,0 0 0,1 1 0,-1-1 0,0 0 0,0 0 0,0 0 0,1 0 0,-1 0 0,0 0 0,1 0 0,-1 0 0,1 0 0,-1 0 0,1 0 0,0 0 0,-1 0 0,1 0 0,0-2 0,-3-13 0,1 1 0,1-22 0,1 32 0,1-150 0,-1 154 0,0 1 0,0 0 0,0 0 0,0 0 0,0 0 0,0 0 0,0-1 0,0 1 0,0 0 0,0 0 0,0 0 0,1 0 0,-1 0 0,0 0 0,0-1 0,0 1 0,0 0 0,0 0 0,0 0 0,0 0 0,0 0 0,0 0 0,0-1 0,1 1 0,-1 0 0,0 0 0,0 0 0,0 0 0,0 0 0,0 0 0,0 0 0,1 0 0,-1 0 0,0 0 0,0 0 0,0 0 0,0 0 0,0 0 0,1 0 0,-1 0 0,0 0 0,0 0 0,0 0 0,0 0 0,0 0 0,1 0 0,-1 0 0,0 0 0,0 0 0,0 0 0,0 0 0,0 0 0,0 0 0,1 0 0,-1 0 0,0 0 0,0 1 0,0-1 0,0 0 0,0 0 0,0 0 0,0 0 0,0 0 0,1 1 0,13 13 0,21 32 0,-27-35 0,4 5 0,1 0 0,1-1 0,0-1 0,1 0 0,22 16 0,-28-24 0,0 0 0,0-1 0,1 0 0,0 0 0,0-1 0,0 0 0,1-1 0,-1 0 0,1-1 0,-1 0 0,19 1 0,-26-3 0,1 0 0,-1 0 0,0-1 0,1 1 0,-1-1 0,0 1 0,1-1 0,-1 0 0,0 0 0,0-1 0,0 1 0,0-1 0,0 1 0,0-1 0,0 0 0,-1 0 0,4-3 0,-3 1 0,1 0 0,-1 0 0,-1-1 0,1 1 0,-1 0 0,1-1 0,-1 0 0,0 0 0,-1 1 0,2-8 0,1-10 0,-2 0 0,0 0 0,-2 0 0,-2-27 0,1 30 0,1-3 0,0 19 0,1 5 0,2 33 0,-1-16 0,27 215 0,13 183 0,-42-401-1365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24 308 24575,'-11'-75'0,"-1"-86"0,11 157 0,1 0 0,1-1 0,-1 1 0,1 0 0,-1 0 0,1-1 0,0 1 0,1 0 0,-1 0 0,1 0 0,0 0 0,-1 1 0,4-5 0,-4 7 0,0 0 0,-1 0 0,1 1 0,0-1 0,0 0 0,0 0 0,0 1 0,0-1 0,0 1 0,0-1 0,0 1 0,0-1 0,0 1 0,0 0 0,0-1 0,1 1 0,-1 0 0,0 0 0,2 0 0,0 0 0,-1 1 0,1-1 0,-1 1 0,0 0 0,1 0 0,-1 0 0,0 0 0,0 0 0,0 1 0,0-1 0,0 1 0,3 2 0,4 4 0,-2 0 0,1 1 0,-2 0 0,1 0 0,-1 0 0,0 1 0,5 12 0,-7-14 0,-1-1 0,0 1 0,-1-1 0,0 1 0,0 0 0,0 0 0,-1 0 0,0 0 0,-1 0 0,0 15 0,-1-20 0,0 0 0,0 0 0,0 0 0,0 0 0,0-1 0,-1 1 0,1 0 0,-1 0 0,0-1 0,0 1 0,0-1 0,0 0 0,0 1 0,-1-1 0,1 0 0,-1 0 0,1-1 0,-1 1 0,0 0 0,1-1 0,-5 2 0,3-2 0,0 1 0,0-1 0,1 0 0,-1 0 0,0 0 0,0-1 0,-1 1 0,1-1 0,0 0 0,0 0 0,0 0 0,0-1 0,0 0 0,0 1 0,-7-4 0,10 4 0,1 0 0,-1 0 0,0-1 0,1 1 0,-1 0 0,1 0 0,-1-1 0,0 1 0,1 0 0,-1-1 0,1 1 0,-1-1 0,1 1 0,-1-1 0,1 1 0,0-1 0,-1 1 0,1-1 0,-1 1 0,1-1 0,0 0 0,0 1 0,-1-1 0,1 0 0,0 1 0,0-1 0,0 1 0,0-1 0,-1 0 0,1 1 0,0-1 0,0 0 0,1 1 0,-1-1 0,0 0 0,0 1 0,0-1 0,0 0 0,0 1 0,1-1 0,-1 0 0,0 1 0,1-1 0,-1 1 0,0-1 0,1 1 0,-1-1 0,1 1 0,-1-1 0,1 1 0,-1-1 0,1 1 0,-1-1 0,1 1 0,-1 0 0,2-1 0,38-26 0,-35 24 0,77-42-1365,-42 23-5461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2 258 24575,'0'-136'0,"-2"219"0,4 102 0,-1-163 0,2 0 0,1 0 0,0 0 0,2 0 0,0-1 0,11 22 0,-15-38 0,0-1 0,0 0 0,0 0 0,1 0 0,0 0 0,0-1 0,0 1 0,0-1 0,0 1 0,1-1 0,0 0 0,-1 0 0,1-1 0,0 1 0,0-1 0,1 0 0,-1 0 0,8 2 0,-8-3 0,0-1 0,0 1 0,0-1 0,0 0 0,0 0 0,0 0 0,0-1 0,0 1 0,0-1 0,0 0 0,-1 0 0,1-1 0,0 1 0,0-1 0,-1 0 0,1 1 0,-1-2 0,1 1 0,-1 0 0,0-1 0,5-5 0,2-3 0,0 0 0,-1-1 0,0 0 0,-1-1 0,12-26 0,-8 12 0,-1-1 0,7-29 0,-16 48 0,0 1 0,-1-1 0,0 1 0,-1-1 0,0-13 0,0 20 0,0 1 0,0 0 0,0 0 0,0 0 0,0 0 0,0 0 0,0 0 0,-1 0 0,1 0 0,0 0 0,-1 0 0,1 0 0,0 0 0,-1 0 0,1 0 0,-1 0 0,0 0 0,1 0 0,-1 1 0,0-1 0,1 0 0,-1 0 0,0 1 0,0-1 0,0 0 0,0 1 0,0-1 0,0 1 0,0-1 0,0 1 0,0 0 0,0-1 0,0 1 0,0 0 0,0 0 0,0-1 0,0 1 0,0 0 0,0 0 0,0 0 0,0 0 0,0 1 0,0-1 0,0 0 0,0 0 0,0 1 0,0-1 0,0 0 0,0 1 0,0-1 0,0 1 0,0-1 0,0 1 0,0 0 0,-1 1 0,-1 1 0,-1-1 0,1 1 0,0 1 0,1-1 0,-1 0 0,1 1 0,-1-1 0,1 1 0,0 0 0,0 0 0,1 0 0,-1 0 0,1 0 0,0 0 0,0 0 0,0 0 0,0 8 0,0-4 0,0 1 0,1-1 0,0 1 0,0 0 0,1-1 0,0 1 0,4 16 0,-3-21 0,0 0 0,0 0 0,1 0 0,0 0 0,-1 0 0,1-1 0,0 0 0,1 1 0,-1-1 0,1 0 0,-1-1 0,1 1 0,0 0 0,0-1 0,0 0 0,0 0 0,0 0 0,0-1 0,1 1 0,-1-1 0,1 0 0,-1-1 0,1 1 0,7 0 0,-7-1 0,-1 0 0,1 0 0,-1 0 0,0 0 0,1-1 0,-1 1 0,0-1 0,1-1 0,-1 1 0,0 0 0,0-1 0,0 0 0,0 0 0,0 0 0,-1 0 0,1-1 0,-1 1 0,1-1 0,-1 0 0,0 0 0,0 0 0,0-1 0,0 1 0,-1-1 0,5-7 0,4-32 0,-11 41 0,1 0 0,-1-1 0,0 1 0,0 0 0,0 0 0,0-1 0,0 1 0,-1 0 0,1 0 0,-1-1 0,0 1 0,1 0 0,-1 0 0,0 0 0,0 0 0,-3-4 0,4 6 0,0 0 0,0 0 0,-1 0 0,1 0 0,0-1 0,0 1 0,-1 0 0,1 0 0,0 0 0,-1 0 0,1 0 0,0 0 0,-1 0 0,1 0 0,0 0 0,0 0 0,-1 0 0,1 0 0,0 0 0,-1 0 0,1 0 0,0 0 0,-1 0 0,1 1 0,0-1 0,0 0 0,-1 0 0,1 0 0,0 0 0,0 0 0,-1 1 0,1-1 0,0 0 0,0 0 0,0 1 0,-1-1 0,1 0 0,0 0 0,0 1 0,0-1 0,0 0 0,0 0 0,-1 1 0,1-1 0,0 0 0,0 1 0,0-1 0,0 0 0,0 1 0,0-1 0,0 0 0,0 0 0,0 1 0,-4 18 0,4-13 0,0 1 0,0 0 0,1 0 0,0-1 0,0 1 0,1 0 0,0-1 0,0 1 0,1-1 0,-1 0 0,1 0 0,1 0 0,-1 0 0,1 0 0,0-1 0,0 1 0,1-1 0,-1 0 0,1 0 0,0-1 0,1 0 0,-1 0 0,1 0 0,0 0 0,0-1 0,0 0 0,0 0 0,0-1 0,1 0 0,7 2 0,-12-3 0,0-1 0,0 0 0,1 0 0,-1 0 0,0 0 0,1 0 0,-1-1 0,0 1 0,1-1 0,-1 1 0,0-1 0,0 0 0,0 0 0,0 0 0,0 0 0,0 0 0,0 0 0,0 0 0,0-1 0,3-2 0,-2 0 0,0 0 0,0 0 0,-1 0 0,1 0 0,-1 0 0,0-1 0,0 1 0,0-1 0,1-6 0,1-9 0,-1 0 0,0 0 0,-1-32 0,-2 47 0,1-25 0,-1 29 0,0 0 0,0 0 0,0 1 0,0-1 0,0 0 0,0 0 0,0 0 0,0 0 0,0 0 0,1 0 0,-1 0 0,0 1 0,1-1 0,-1 0 0,1 0 0,-1 0 0,1 1 0,-1-1 0,1 0 0,0 1 0,-1-1 0,2-1 0,-1 3 0,0 0 0,0 0 0,0 0 0,0 0 0,0 0 0,0 0 0,-1 0 0,1 0 0,0 0 0,-1 1 0,1-1 0,0 0 0,-1 0 0,0 1 0,1-1 0,-1 2 0,2 1 0,12 47 0,-10-32 0,1 0 0,1 0 0,15 30 0,-20-45 0,1-1 0,0 0 0,0 1 0,0-1 0,0 0 0,1 0 0,-1 0 0,1-1 0,0 1 0,0-1 0,0 1 0,0-1 0,0 0 0,0 0 0,0 0 0,1-1 0,-1 1 0,1-1 0,0 0 0,-1 0 0,1 0 0,0 0 0,0-1 0,5 1 0,-5-2 0,-1 1 0,1-1 0,-1 0 0,1-1 0,-1 1 0,1-1 0,-1 1 0,0-1 0,0 0 0,0 0 0,0 0 0,0-1 0,0 1 0,0-1 0,-1 0 0,1 1 0,-1-1 0,0 0 0,0 0 0,0-1 0,3-6 0,1-3 0,0 0 0,0-1 0,-1 0 0,3-17 0,4-56 0,-7 80 0,1 15 0,5 19 0,-10-24 0,4 11 0,1 0 0,1 0 0,13 23 0,-18-34 0,0-1 0,0 1 0,0-1 0,0 0 0,0 1 0,1-1 0,-1 0 0,1 0 0,-1-1 0,1 1 0,4 2 0,-6-4 0,1 1 0,0-1 0,-1 0 0,1 0 0,-1 1 0,1-1 0,-1 0 0,1-1 0,0 1 0,-1 0 0,1 0 0,-1-1 0,1 1 0,-1-1 0,1 1 0,-1-1 0,1 1 0,-1-1 0,0 0 0,1 0 0,-1 0 0,0 0 0,1 0 0,0-2 0,14-17 0,5-6 0,-20 25 0,0 1 0,0-1 0,0 1 0,0-1 0,0 1 0,0-1 0,0 1 0,0 0 0,0-1 0,0 1 0,1 0 0,-1 0 0,0 0 0,0 0 0,0 0 0,0 0 0,0 0 0,0 0 0,1 1 0,-1-1 0,0 0 0,0 1 0,0-1 0,0 0 0,0 1 0,2 1 0,40 27 0,-26-17 0,0-1 0,18 9 0,-30-18 0,-1 1 0,1-2 0,0 1 0,-1 0 0,1-1 0,0 0 0,0 0 0,0-1 0,0 1 0,0-1 0,0 0 0,1 0 0,4-2 0,-7 1 0,1 0 0,-1-1 0,1 1 0,-1-1 0,0 0 0,0 0 0,0 0 0,0-1 0,0 1 0,-1-1 0,1 1 0,-1-1 0,0 0 0,1 0 0,-1 0 0,-1 0 0,1 0 0,0-1 0,-1 1 0,1 0 0,-1-1 0,0 1 0,0-1 0,-1 0 0,1 1 0,-1-1 0,1-7 0,-1 8 0,0-1 0,0 1 0,0-1 0,0 1 0,0-1 0,-1 0 0,1 1 0,-1-1 0,0 1 0,0 0 0,0-1 0,-1 1 0,1 0 0,-1 0 0,0-1 0,0 1 0,0 1 0,0-1 0,0 0 0,-1 0 0,1 1 0,-1-1 0,0 1 0,0 0 0,0 0 0,0 0 0,0 0 0,-6-2 0,7 4 0,0-1 0,0 1 0,0-1 0,-1 1 0,1 0 0,0 0 0,0 0 0,0 0 0,-1 0 0,1 1 0,0-1 0,0 1 0,0-1 0,0 1 0,0 0 0,0 0 0,0 0 0,0 0 0,0 0 0,0 0 0,0 1 0,0-1 0,1 1 0,-1-1 0,-1 3 0,0 0 0,0-1 0,1 1 0,-1 1 0,1-1 0,0 0 0,0 1 0,0-1 0,1 1 0,-1-1 0,1 1 0,-1 7 0,2-8 0,-1 0 0,1 0 0,0-1 0,0 1 0,0 0 0,1 0 0,0-1 0,-1 1 0,1 0 0,0-1 0,1 1 0,-1-1 0,1 1 0,2 3 0,-3-5 0,0-1 0,0 1 0,1-1 0,-1 0 0,1 1 0,-1-1 0,1 0 0,0 0 0,0 0 0,-1 0 0,1 0 0,0 0 0,0-1 0,0 1 0,0-1 0,0 1 0,0-1 0,0 0 0,0 1 0,0-1 0,0 0 0,-1 0 0,1-1 0,0 1 0,0 0 0,0-1 0,0 1 0,2-2 0,-1 1 0,-1 0 0,0 0 0,0 0 0,0 0 0,0-1 0,0 1 0,0-1 0,0 1 0,0-1 0,0 0 0,-1 0 0,1 0 0,-1 0 0,0 0 0,1 0 0,0-2 0,2-2 0,-4 6 0,0-1 0,1 1 0,-1 0 0,0 0 0,1 0 0,-1-1 0,0 1 0,1 0 0,-1 0 0,1 0 0,-1 0 0,0 0 0,1 0 0,-1 0 0,1 0 0,-1 0 0,0 0 0,1 0 0,-1 0 0,1 0 0,-1 0 0,0 0 0,1 0 0,-1 0 0,1 1 0,-1-1 0,0 0 0,1 0 0,-1 0 0,0 1 0,1-1 0,-1 0 0,0 0 0,1 1 0,16 14 0,-11-9 0,1-2 0,-1 1 0,1-1 0,0 0 0,0 0 0,0-1 0,0 0 0,1 0 0,-1-1 0,10 2 0,-13-3 0,-1-1 0,0 1 0,1-1 0,-1 0 0,0 0 0,0-1 0,1 1 0,-1 0 0,0-1 0,0 0 0,1 0 0,-1 0 0,0 0 0,0-1 0,0 1 0,0-1 0,-1 1 0,1-1 0,0 0 0,-1 0 0,1-1 0,-1 1 0,1 0 0,2-5 0,5-9 0,-1 1 0,-1-1 0,-1-1 0,0 1 0,7-29 0,14-91 0,-22 107 0,-2 0 0,-1 0 0,-1-1 0,-2 1 0,-3-34 0,-2 48 0,-1 16 0,-5 23 0,2 8 0,2 0 0,2 0 0,1 1 0,1-1 0,2 1 0,1 0 0,2-1 0,1 1 0,1-1 0,15 54 0,-15-73 0,1-1 0,0 1 0,1-1 0,0-1 0,0 1 0,16 18 0,-20-27 0,0 0 0,0-1 0,0 1 0,1-1 0,0 0 0,-1 0 0,1 1 0,0-2 0,0 1 0,0 0 0,0-1 0,0 1 0,1-1 0,-1 0 0,0 0 0,1 0 0,-1-1 0,0 1 0,1-1 0,-1 1 0,1-1 0,-1 0 0,1-1 0,-1 1 0,1-1 0,-1 1 0,0-1 0,1 0 0,-1 0 0,5-3 0,1-1 0,-1 0 0,0 0 0,0-1 0,-1 0 0,0 0 0,0-1 0,0 0 0,-1 0 0,0-1 0,8-13 0,-7 11 0,-1-1 0,-1 0 0,0 0 0,0 0 0,-1 0 0,-1-1 0,0 0 0,2-12 0,-5 22 0,0 0 0,1 0 0,-1 1 0,0-1 0,0 0 0,0 0 0,0 0 0,-1 1 0,1-1 0,0 0 0,-1 0 0,1 0 0,-1 1 0,0-1 0,1 0 0,-1 1 0,-1-2 0,2 3 0,-1 0 0,1-1 0,0 1 0,0 0 0,0 0 0,-1 0 0,1 0 0,0 0 0,0 0 0,0 0 0,-1 0 0,1 0 0,0 0 0,0 0 0,0 0 0,-1 0 0,1 0 0,0 0 0,0 0 0,-1 0 0,1 0 0,0 0 0,0 0 0,0 1 0,0-1 0,-1 0 0,1 0 0,0 0 0,0 0 0,0 0 0,0 0 0,-1 1 0,1-1 0,0 0 0,0 0 0,0 0 0,0 1 0,0-1 0,-1 0 0,-5 20 0,5-13 0,0-1 0,0 1 0,1 0 0,-1-1 0,2 1 0,-1-1 0,1 1 0,0 0 0,0-1 0,5 12 0,-5-14 0,1-1 0,0 0 0,0 0 0,0 1 0,0-1 0,1 0 0,-1-1 0,1 1 0,-1 0 0,1-1 0,0 0 0,0 1 0,1-1 0,-1 0 0,0-1 0,1 1 0,-1-1 0,1 1 0,-1-1 0,8 1 0,2 1 0,1-1 0,-1 0 0,0-1 0,1 0 0,0-1 0,-1-1 0,1 0 0,-1-1 0,0-1 0,18-5 0,-26 7 0,1-1 0,0-1 0,-1 1 0,1-1 0,-1 0 0,0 0 0,0-1 0,0 1 0,-1-1 0,1 0 0,-1-1 0,0 1 0,0-1 0,0 0 0,-1 0 0,0 0 0,0 0 0,0 0 0,0-1 0,-1 1 0,0-1 0,0 0 0,-1 0 0,1 1 0,0-9 0,-2 12 0,0 0 0,1 1 0,-1-1 0,0 0 0,0 0 0,0 0 0,-1 0 0,1 1 0,0-1 0,-1 0 0,1 0 0,-1 1 0,1-1 0,-1 0 0,0 1 0,0-1 0,0 0 0,0 1 0,0-1 0,0 1 0,0 0 0,0-1 0,-1 1 0,1 0 0,-1 0 0,1 0 0,-1 0 0,1 0 0,-1 0 0,-2-1 0,2 1 0,0 1 0,0 0 0,0-1 0,0 1 0,0 0 0,0 0 0,0 0 0,0 0 0,0 1 0,0-1 0,0 1 0,0-1 0,0 1 0,0-1 0,0 1 0,0 0 0,0 0 0,0 0 0,1 0 0,-1 0 0,0 1 0,1-1 0,-1 1 0,1-1 0,-1 1 0,-1 2 0,0 1 0,-1 0 0,1 0 0,0 1 0,0 0 0,1 0 0,-1-1 0,1 1 0,1 1 0,-1-1 0,1 0 0,0 0 0,1 1 0,-1 7 0,1-11 0,0 0 0,0 0 0,1 0 0,-1-1 0,0 1 0,1 0 0,0 0 0,0-1 0,0 1 0,0 0 0,0-1 0,0 1 0,1-1 0,-1 1 0,1-1 0,0 0 0,0 0 0,0 0 0,0 0 0,0 0 0,0 0 0,0 0 0,1-1 0,-1 1 0,0-1 0,1 1 0,0-1 0,-1 0 0,1 0 0,5 1 0,-3-1 0,0 0 0,-1 0 0,1-1 0,0 1 0,0-1 0,0 0 0,0-1 0,0 1 0,0-1 0,0 0 0,-1 0 0,1-1 0,0 1 0,-1-1 0,1 0 0,-1 0 0,8-6 0,-8 5 0,0-1 0,0 1 0,-1-1 0,0 0 0,0 0 0,0-1 0,0 1 0,-1-1 0,1 1 0,-1-1 0,0 0 0,-1 0 0,1 0 0,-1 0 0,0 0 0,1-11 0,-1-14 0,-2 16 0,2 1 0,0 0 0,0-1 0,6-23 0,-6 36 0,-1-1 0,1 0 0,-1 1 0,1-1 0,0 0 0,0 1 0,-1-1 0,1 1 0,0-1 0,0 1 0,1 0 0,-1-1 0,0 1 0,0 0 0,1 0 0,-1 0 0,1 0 0,-1 0 0,1 0 0,-1 0 0,1 0 0,-1 0 0,1 1 0,0-1 0,-1 1 0,1-1 0,0 1 0,0 0 0,-1 0 0,1 0 0,0 0 0,0 0 0,0 0 0,-1 0 0,1 0 0,0 1 0,0-1 0,-1 1 0,1-1 0,-1 1 0,1 0 0,2 1 0,0 0 0,0 0 0,0 0 0,0 1 0,-1-1 0,1 1 0,-1 0 0,1 0 0,-1 0 0,0 1 0,0-1 0,-1 1 0,1-1 0,-1 1 0,1 0 0,2 7 0,1 5 0,-1 1 0,7 30 0,0 0 0,-13-47 0,1 1 0,0 0 0,0-1 0,1 1 0,-1-1 0,0 1 0,0-1 0,0 1 0,0-1 0,0 1 0,1-1 0,-1 1 0,0-1 0,0 1 0,1-1 0,-1 1 0,0-1 0,1 0 0,-1 1 0,0-1 0,1 1 0,-1-1 0,1 0 0,-1 1 0,0-1 0,1 0 0,-1 0 0,1 1 0,-1-1 0,1 0 0,-1 0 0,1 0 0,-1 0 0,1 1 0,0-1 0,-1 0 0,1 0 0,-1 0 0,1 0 0,-1 0 0,1 0 0,-1-1 0,1 1 0,-1 0 0,1 0 0,-1 0 0,1 0 0,-1-1 0,1 1 0,-1 0 0,1 0 0,-1-1 0,1 1 0,-1 0 0,0-1 0,1 1 0,-1-1 0,1 1 0,-1 0 0,0-1 0,0 1 0,1-1 0,-1 0 0,26-41 0,-19 28 0,-2 6 0,0 1 0,1 0 0,-1 0 0,1 1 0,1-1 0,-1 1 0,14-9 0,-18 14 0,-1-1 0,1 1 0,0 0 0,-1 1 0,1-1 0,0 0 0,0 0 0,0 1 0,0-1 0,0 1 0,0 0 0,0 0 0,-1-1 0,1 1 0,0 0 0,0 1 0,0-1 0,0 0 0,0 0 0,0 1 0,0-1 0,0 1 0,0 0 0,-1 0 0,1-1 0,0 1 0,0 0 0,-1 1 0,1-1 0,-1 0 0,1 0 0,-1 1 0,1-1 0,-1 0 0,0 1 0,0 0 0,0-1 0,0 1 0,0 0 0,0-1 0,1 4 0,2 4 0,0 0 0,-1 0 0,0 1 0,0-1 0,-1 1 0,0-1 0,-1 1 0,0 0 0,-1 10 0,0-15 0,0 0 0,0 0 0,0 0 0,-1 0 0,0 0 0,0-1 0,0 1 0,-1 0 0,0 0 0,1-1 0,-2 1 0,1-1 0,0 0 0,-1 1 0,0-1 0,0 0 0,0-1 0,-1 1 0,-6 5 0,-24 8-1365,-3-4-5461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24575,'65'-23'0,"0"3"0,1 2 0,110-14 0,-114 22 0,-58 10 0,0-1 0,-1 1 0,1-1 0,0 0 0,0 0 0,0-1 0,-1 1 0,1-1 0,-1 1 0,1-1 0,-1 0 0,0-1 0,0 1 0,0 0 0,0-1 0,0 0 0,0 0 0,-1 0 0,1 0 0,-1 0 0,3-4 0,-5 6 0,1 0 0,0 0 0,1 0 0,-1 0 0,0 0 0,0 0 0,0 0 0,1 0 0,-1 0 0,0 1 0,1-1 0,-1 0 0,0 1 0,1-1 0,-1 1 0,1 0 0,-1-1 0,3 1 0,-3 0 0,1 0 0,0-1 0,0 1 0,-1-1 0,1 1 0,0-1 0,0 0 0,-1 0 0,1 0 0,-1 0 0,1 0 0,-1 0 0,1 0 0,1-2 0,-2 2 0,1-1 0,-1 0 0,0 0 0,0 1 0,0-1 0,0 0 0,0 0 0,0 0 0,-1 0 0,1 0 0,-1 0 0,1 0 0,-1 0 0,0 0 0,1 0 0,-1 0 0,0-1 0,-1 1 0,1 0 0,0 0 0,-1 0 0,1 0 0,-1 0 0,1 0 0,-1 0 0,0 0 0,0 0 0,0 0 0,0 1 0,0-1 0,0 0 0,-1 1 0,1-1 0,-4-2 0,4 3 0,0 0 0,-1 0 0,1 0 0,-1 0 0,1 0 0,-1 0 0,0 1 0,1-1 0,-1 1 0,0-1 0,0 1 0,1 0 0,-1 0 0,0 0 0,0-1 0,1 2 0,-1-1 0,0 0 0,0 0 0,1 1 0,-1-1 0,0 0 0,1 1 0,-1 0 0,0-1 0,1 1 0,-1 0 0,1 0 0,-1 0 0,1 0 0,-1 0 0,1 0 0,0 1 0,0-1 0,-1 0 0,1 1 0,0-1 0,0 1 0,0-1 0,1 1 0,-2 1 0,-2 5-170,1 1-1,-1-1 0,2 1 1,-1 0-1,1 0 0,0 0 1,0 16-1,0 2-6655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24575,'4'-9'0,"2"6"0,0 8 0,-2 12 0,-1 12 0,4 6 0,0 5 0,-1 1 0,-2 2 0,-1-2 0,3-7 0,1-15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13 182 24575,'9'-35'0,"-2"-17"0,-6 0 0,-8 19 0,-3 24 0,1 26 0,6 19 0,8 13 0,7 7 0,2-7-8191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24575,'-9'-13'0,"-2"-1"0,-1 8 0,3 8 0,3 0 0,2-5 0,6-6 0,3-11 0,1-6 0,3 5 0,1 16 0,2 12 0,0 15 0,-2 3-8191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24575,'45'18'0,"-27"-12"0,0 1 0,25 14 0,-37-17 0,-1 0 0,1 0 0,-1 1 0,1-1 0,-1 1 0,-1 0 0,1 1 0,-1-1 0,0 1 0,6 10 0,10 38 0,-18-45 0,0 0 0,1-1 0,0 1 0,1-1 0,0 0 0,8 12 0,-12-20 0,0 0 0,0 1 0,0-1 0,1 0 0,-1 1 0,0-1 0,0 0 0,1 1 0,-1-1 0,0 0 0,1 1 0,-1-1 0,0 0 0,1 0 0,-1 1 0,1-1 0,-1 0 0,0 0 0,1 0 0,-1 0 0,1 0 0,-1 1 0,0-1 0,1 0 0,-1 0 0,1 0 0,-1 0 0,1 0 0,-1 0 0,0 0 0,2-1 0,5-11 0,0-24 0,-5 14 0,-1 6 0,0 0 0,1 0 0,1-1 0,8-22 0,-11 39 0,0-1 0,0 0 0,0 1 0,0-1 0,0 1 0,0-1 0,1 1 0,-1-1 0,0 1 0,1-1 0,-1 1 0,0-1 0,1 1 0,-1-1 0,0 1 0,1-1 0,-1 1 0,1 0 0,-1-1 0,1 1 0,-1 0 0,1-1 0,-1 1 0,1 0 0,-1 0 0,1 0 0,-1-1 0,1 1 0,-1 0 0,1 0 0,-1 0 0,1 0 0,0 0 0,-1 0 0,1 0 0,-1 0 0,1 0 0,0 0 0,-1 0 0,1 1 0,-1-1 0,1 0 0,-1 0 0,1 0 0,-1 1 0,1-1 0,-1 0 0,1 1 0,-1-1 0,1 0 0,-1 1 0,0-1 0,1 1 0,-1-1 0,0 1 0,1-1 0,0 1 0,21 33 0,-19-29 0,-1-2-30,47 73 184,-43-68-340,0-1 0,0-1 0,0 1-1,1-1 1,0 0 0,0 0 0,15 8 0,6-1-6640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24575,'1'20'0,"0"-1"0,4 19 0,-5-32 0,1-1 0,0 0 0,1 0 0,-1 0 0,1 0 0,0 0 0,0 0 0,0 0 0,1 0 0,0-1 0,0 1 0,0-1 0,0 0 0,6 6 0,-8-10 0,0 0 0,0 1 0,0-1 0,1 0 0,-1 0 0,0 1 0,0-1 0,0 0 0,0 0 0,0 0 0,0-1 0,0 1 0,0 0 0,1 0 0,-1-1 0,0 1 0,0 0 0,0-1 0,0 1 0,0-1 0,0 1 0,0-1 0,-1 0 0,1 1 0,0-1 0,0 0 0,0 0 0,-1 1 0,1-1 0,0 0 0,-1 0 0,1 0 0,0-1 0,24-38 0,-22 35 0,11-24 0,-12 22 0,1 1 0,0-1 0,0 1 0,0 0 0,1 0 0,0 0 0,0 0 0,1 1 0,0-1 0,5-4 0,-9 10 0,0 0 0,-1-1 0,1 1 0,0 0 0,0-1 0,0 1 0,0 0 0,0 0 0,0 0 0,0 0 0,0 0 0,0 0 0,0 0 0,0 0 0,0 1 0,0-1 0,0 0 0,0 0 0,0 1 0,0-1 0,0 1 0,0-1 0,-1 1 0,1-1 0,0 1 0,0-1 0,-1 1 0,1 0 0,0 0 0,-1-1 0,1 1 0,1 1 0,18 32 0,-18-30 0,6 10 0,0 0 0,1 0 0,0 0 0,1-1 0,0-1 0,1 0 0,13 11 0,-21-20 0,0-1 0,0 1 0,0-1 0,1 0 0,-1 0 0,1 0 0,-1 0 0,1-1 0,0 1 0,0-1 0,-1 0 0,1 0 0,0 0 0,0-1 0,0 1 0,0-1 0,0 0 0,0 0 0,0-1 0,0 1 0,0-1 0,0 0 0,-1 0 0,1 0 0,0 0 0,0-1 0,-1 1 0,1-1 0,-1 0 0,1 0 0,-1-1 0,0 1 0,0 0 0,4-5 0,-1 1 0,-1 1 0,0-1 0,0 0 0,0-1 0,-1 1 0,0-1 0,0 0 0,-1 0 0,0 0 0,0 0 0,0-1 0,-1 1 0,0-1 0,-1 0 0,0 1 0,0-1 0,0 0 0,-1-10 0,0 17 0,0 0 0,0 0 0,0-1 0,0 1 0,-1 0 0,1 0 0,0 0 0,0 0 0,-1 0 0,1 0 0,-1 0 0,1 0 0,-1 0 0,1 0 0,-1 0 0,1 0 0,-1 0 0,0 1 0,0-1 0,1 0 0,-1 0 0,0 1 0,0-1 0,0 0 0,0 1 0,0-1 0,0 1 0,0-1 0,0 1 0,0-1 0,0 1 0,0 0 0,0 0 0,0-1 0,0 1 0,0 0 0,0 0 0,0 0 0,-1 0 0,1 0 0,0 1 0,0-1 0,-2 1 0,0 0 0,-1 0 0,1 1 0,0 0 0,0 0 0,0 0 0,0 0 0,0 0 0,1 1 0,-1-1 0,1 1 0,-1-1 0,-2 6 0,2-3 0,-1 0 0,2 1 0,-1-1 0,0 1 0,1 0 0,0 0 0,1 0 0,-1 0 0,1 0 0,0 0 0,1 0 0,-1 1 0,1-1 0,1 10 0,0-12 0,0 0 0,0 0 0,0 0 0,0 0 0,1-1 0,0 1 0,0 0 0,0-1 0,0 1 0,0-1 0,1 1 0,-1-1 0,1 0 0,0 0 0,0 0 0,0-1 0,1 1 0,-1-1 0,1 1 0,-1-1 0,1 0 0,5 1 0,2 2 0,0-2 0,1 1 0,-1-1 0,1-1 0,0-1 0,0 1 0,0-2 0,0 1 0,0-2 0,-1 0 0,1 0 0,0-1 0,0 0 0,-1-1 0,1-1 0,11-4 0,-15 5 0,-1-1 0,1 0 0,-1-1 0,1 1 0,-1-1 0,0-1 0,-1 1 0,0-1 0,0 0 0,0 0 0,0-1 0,-1 0 0,0 0 0,-1 0 0,1-1 0,-1 0 0,-1 1 0,0-1 0,0 0 0,0-1 0,-1 1 0,2-14 0,-4 21 0,3-47 0,-3 46 0,0-1 0,0 1 0,0-1 0,0 1 0,-1 0 0,1-1 0,-1 1 0,0-1 0,0 1 0,1 0 0,-1 0 0,-1-1 0,1 1 0,0 0 0,0 0 0,-3-2 0,4 4 0,-1 0 0,1 0 0,0 0 0,-1 0 0,1 0 0,-1 0 0,1 0 0,0 0 0,-1 0 0,1 0 0,-1 0 0,1 0 0,-1 0 0,1 0 0,0 0 0,-1 0 0,1 1 0,0-1 0,-1 0 0,1 0 0,0 1 0,-1-1 0,1 0 0,0 0 0,-1 1 0,1-1 0,0 0 0,0 1 0,-1-1 0,1 0 0,0 1 0,0-1 0,0 0 0,-1 1 0,1-1 0,0 1 0,0-1 0,0 0 0,0 1 0,0 0 0,-8 20 0,7-19 0,1-1 0,-34 93 0,30-83 0,-2 0 0,1 0 0,-2 0 0,1-1 0,-1 0 0,-9 9 0,15-18 0,1 0 0,-1 0 0,0 0 0,1 0 0,-1 0 0,0 0 0,0-1 0,0 1 0,0 0 0,0-1 0,0 1 0,0 0 0,0-1 0,0 1 0,0-1 0,0 0 0,0 1 0,0-1 0,0 0 0,0 0 0,0 1 0,0-1 0,-1 0 0,1 0 0,0 0 0,0-1 0,-2 1 0,2-1 0,0 0 0,0 0 0,0 0 0,0-1 0,0 1 0,0 0 0,0 0 0,0-1 0,1 1 0,-1-1 0,0 1 0,1-1 0,-1 1 0,1-1 0,0 1 0,-1-4 0,-1-5 0,1-1 0,1 0 0,0 0 0,2-17 0,-1 21 0,0 1 0,1-1 0,-1 1 0,1-1 0,1 1 0,0 0 0,5-10 0,-7 15 0,0-1 0,0 1 0,0-1 0,0 1 0,1-1 0,-1 1 0,0 0 0,1-1 0,-1 1 0,1 0 0,0 0 0,-1 0 0,1 0 0,0 1 0,0-1 0,-1 0 0,1 1 0,0-1 0,0 1 0,0 0 0,0-1 0,0 1 0,0 0 0,0 0 0,0 0 0,-1 1 0,1-1 0,0 0 0,0 1 0,0-1 0,2 2 0,9 4 0,-1 1 0,0 0 0,0 1 0,0 0 0,-1 1 0,-1 0 0,1 1 0,15 19 0,-9-11 0,33 28 0,-42-41 0,-1 1 0,2-1 0,-1-1 0,0 0 0,1 0 0,0 0 0,17 3 0,-24-6 0,0-1 0,0 1 0,1-1 0,-1 0 0,0 1 0,1-1 0,-1 0 0,0-1 0,1 1 0,-1 0 0,0-1 0,1 1 0,-1-1 0,0 0 0,0 1 0,0-1 0,1 0 0,-1-1 0,0 1 0,0 0 0,-1 0 0,1-1 0,0 0 0,0 1 0,-1-1 0,1 0 0,-1 1 0,1-1 0,-1 0 0,0 0 0,0 0 0,0 0 0,0-1 0,0 1 0,1-4 0,3-21 0,-1-1 0,-2 1 0,-1 0 0,-1-1 0,-4-38 0,3 51 0,0-1 0,-6-57 0,6 66 0,0 0 0,0 0 0,-1 0 0,0 0 0,-1 1 0,1-1 0,-6-8 0,8 14 0,0 1 0,0 0 0,0 0 0,0-1 0,0 1 0,-1 0 0,1 0 0,0 0 0,0-1 0,0 1 0,0 0 0,-1 0 0,1 0 0,0-1 0,0 1 0,0 0 0,-1 0 0,1 0 0,0 0 0,0 0 0,-1-1 0,1 1 0,0 0 0,0 0 0,-1 0 0,1 0 0,0 0 0,0 0 0,-1 0 0,1 0 0,0 0 0,0 0 0,-1 0 0,1 0 0,0 0 0,0 0 0,-1 0 0,1 1 0,0-1 0,0 0 0,-1 0 0,1 0 0,-7 13 0,0 19 0,4 6 0,1 0 0,2 0 0,2 1 0,1-1 0,2 0 0,19 68 0,-24-104 0,0 0 0,1 0 0,-1 1 0,1-1 0,0 0 0,0 0 0,-1 0 0,1-1 0,0 1 0,1 0 0,-1 0 0,2 2 0,-2-4 0,0 0 0,-1-1 0,1 1 0,-1-1 0,0 1 0,1-1 0,-1 1 0,1-1 0,-1 1 0,0-1 0,1 0 0,-1 1 0,0-1 0,0 1 0,1-1 0,-1 0 0,0 1 0,0-1 0,0 0 0,0 1 0,0-1 0,0 0 0,0 1 0,0-2 0,1-61 0,-5 35 0,3 20 0,0 1 0,0 0 0,0-1 0,1 1 0,1-12 0,-1 17 0,1 0 0,-1 0 0,1 0 0,0 0 0,0 0 0,0 0 0,0 0 0,0 0 0,0 1 0,0-1 0,0 0 0,1 1 0,-1-1 0,0 1 0,1-1 0,0 1 0,-1 0 0,1 0 0,0-1 0,-1 1 0,1 1 0,0-1 0,0 0 0,3-1 0,12-2-136,0 1-1,1 0 1,-1 1-1,0 1 1,1 0-1,-1 2 1,1 0-1,-1 1 0,27 6 1,-24-1-6690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145 336 24575,'-4'-1'0,"0"0"0,0 0 0,0 0 0,1 0 0,-1 1 0,0 0 0,0 0 0,0 0 0,0 0 0,0 0 0,0 1 0,0-1 0,1 1 0,-1 0 0,0 1 0,0-1 0,1 0 0,-1 1 0,1 0 0,0 0 0,-1 0 0,1 0 0,0 1 0,0-1 0,0 1 0,0 0 0,1 0 0,-1 0 0,1 0 0,0 0 0,0 0 0,-3 6 0,2-4 0,1 0 0,0 1 0,0 0 0,0-1 0,0 1 0,1 0 0,0 0 0,0 0 0,0 0 0,1 0 0,0 0 0,0 0 0,1 0 0,0 0 0,0-1 0,0 1 0,0 0 0,1 0 0,0-1 0,5 11 0,22 19 0,-25-31 0,0 0 0,0 0 0,0 1 0,0 0 0,-1-1 0,0 2 0,0-1 0,2 5 0,-4-9 0,-1 0 0,0 0 0,0 0 0,0 0 0,0 0 0,0 0 0,0 0 0,0 0 0,0 0 0,0 0 0,0 0 0,-1 0 0,1-1 0,0 1 0,0 0 0,-1 0 0,1 0 0,-1 0 0,1 0 0,-1-1 0,1 1 0,-1 0 0,0 0 0,1-1 0,-1 1 0,0 0 0,1-1 0,-1 1 0,0-1 0,0 1 0,0-1 0,1 1 0,-1-1 0,0 0 0,0 1 0,0-1 0,0 0 0,0 0 0,0 0 0,0 1 0,0-1 0,0 0 0,-1 0 0,-2 0 0,0 1 0,-1-1 0,1 0 0,0 0 0,0 0 0,-1-1 0,1 1 0,-6-3 0,9 3 0,-1-1 0,1 1 0,0 0 0,-1-1 0,1 0 0,0 1 0,-1-1 0,1 0 0,0 1 0,0-1 0,0 0 0,0 0 0,0 0 0,0 0 0,0 0 0,0 0 0,0-1 0,1 1 0,-1 0 0,0 0 0,1-1 0,-1 1 0,1 0 0,-1-1 0,0-1 0,1 1 0,1-1 0,-1 1 0,1 0 0,-1 0 0,1 0 0,0 0 0,-1 0 0,1 0 0,0 0 0,1 0 0,-1 0 0,0 0 0,0 0 0,3-2 0,5-5 0,0 1 0,1-1 0,0 2 0,17-11 0,9-4 0,13-5 0,-2-3 0,80-65 0,-116 85 0,0 0 0,-1-1 0,0 0 0,-1 0 0,0-1 0,-1 0 0,0-1 0,-1 0 0,0 0 0,-1-1 0,-1 1 0,0-1 0,-1 0 0,0-1 0,2-27 0,-6 35 0,0 1 0,-1-1 0,0 0 0,0 1 0,-1-1 0,0 1 0,0-1 0,0 1 0,-1 0 0,-5-9 0,7 14 0,0-1 0,0 0 0,0 0 0,0 1 0,0-1 0,0 0 0,0 1 0,-1-1 0,1 1 0,0-1 0,-1 1 0,0 0 0,1 0 0,-1 0 0,0 0 0,1 0 0,-1 0 0,0 0 0,0 0 0,0 1 0,0-1 0,0 1 0,0-1 0,0 1 0,0 0 0,0 0 0,0 0 0,0 0 0,0 0 0,0 0 0,0 1 0,0-1 0,0 1 0,1-1 0,-1 1 0,0 0 0,0-1 0,-2 3 0,1-1 0,0 1 0,0 0 0,0 0 0,1-1 0,-1 2 0,1-1 0,0 0 0,0 0 0,0 1 0,0-1 0,0 1 0,1 0 0,0-1 0,0 1 0,-1 5 0,-7 63 0,8-65 0,0 19 0,0 0 0,2-1 0,1 1 0,1 0 0,1-1 0,11 37 0,-10-46 0,0-1 0,1 0 0,1 0 0,1-1 0,0 0 0,1 0 0,0-1 0,1 0 0,0-1 0,1 0 0,19 16 0,-27-26 0,0 1 0,0-1 0,0 0 0,1 0 0,-1 0 0,1 0 0,-1 0 0,1-1 0,0 0 0,-1 1 0,1-1 0,0-1 0,0 1 0,7 0 0,-8-1 0,-1-1 0,1 0 0,-1 1 0,0-1 0,0 0 0,1 0 0,-1 0 0,0 0 0,0 0 0,0-1 0,0 1 0,0-1 0,0 1 0,0-1 0,-1 0 0,1 0 0,-1 0 0,1 0 0,-1 0 0,0 0 0,1 0 0,-1 0 0,0 0 0,-1-1 0,2-2 0,3-17 0,0-1 0,1-43 0,-6 66 0,0 6-54,1 0-1,-1 0 0,1 0 1,0-1-1,0 1 1,0 0-1,1 0 0,0-1 1,0 1-1,0-1 1,1 1-1,0-1 0,0 0 1,1 0-1,-1 0 0,1-1 1,0 1-1,0-1 1,0 0-1,1 0 0,-1 0 1,1-1-1,0 0 1,10 6-1,5-3-6771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24575,'4'23'0,"11"15"0,7 6 0,0-4-8191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152 411 24575,'0'-8'0,"-1"0"0,1 0 0,-2 0 0,1 0 0,-1 0 0,0 1 0,-1-1 0,0 0 0,-6-11 0,8 17 0,-1 0 0,1 0 0,0-1 0,-1 1 0,0 0 0,1 0 0,-1 1 0,0-1 0,0 0 0,0 1 0,0-1 0,0 1 0,0-1 0,-1 1 0,1 0 0,0 0 0,-1 0 0,1 0 0,-1 1 0,1-1 0,-1 1 0,1-1 0,-1 1 0,1 0 0,-1 0 0,1 0 0,-1 0 0,0 0 0,1 1 0,-1-1 0,1 1 0,-1 0 0,-3 1 0,3-1 0,0 1 0,0-1 0,0 1 0,0 0 0,0 0 0,0 0 0,0 1 0,1-1 0,-1 0 0,1 1 0,0 0 0,0 0 0,0-1 0,0 1 0,0 0 0,1 1 0,-1-1 0,1 0 0,0 0 0,-1 1 0,2-1 0,-1 0 0,0 7 0,0-7 0,1 0 0,0 0 0,1 0 0,-1-1 0,0 1 0,1 0 0,-1 0 0,1-1 0,0 1 0,0 0 0,0-1 0,1 1 0,-1 0 0,0-1 0,1 0 0,0 1 0,-1-1 0,1 0 0,0 0 0,0 0 0,0 0 0,1 0 0,-1-1 0,0 1 0,1 0 0,-1-1 0,1 0 0,-1 0 0,5 2 0,-3-2 0,0 1 0,0-1 0,0 0 0,0 0 0,1-1 0,-1 1 0,0-1 0,1 0 0,-1 0 0,0 0 0,0-1 0,1 0 0,-1 1 0,0-2 0,0 1 0,0 0 0,0-1 0,0 1 0,0-1 0,0 0 0,-1-1 0,1 1 0,-1-1 0,6-4 0,-4 1 0,0 0 0,0-1 0,0 0 0,-1 1 0,0-1 0,0-1 0,-1 1 0,0-1 0,0 1 0,-1-1 0,0 0 0,1-11 0,3-21 0,0-74 0,-7 92 0,0 1 0,-1 1 0,-1-1 0,-1 0 0,-8-25 0,12 46 0,-1 0 0,1 0 0,0 1 0,0-1 0,0 0 0,0 0 0,0 1 0,0-1 0,0 0 0,0 0 0,-1 1 0,1-1 0,0 0 0,0 0 0,0 1 0,-1-1 0,1 0 0,0 0 0,0 0 0,0 0 0,-1 1 0,1-1 0,0 0 0,0 0 0,-1 0 0,1 0 0,0 0 0,-1 0 0,1 0 0,0 0 0,0 0 0,-1 1 0,1-1 0,0 0 0,-1 0 0,1-1 0,0 1 0,0 0 0,-1 0 0,1 0 0,0 0 0,0 0 0,-1 0 0,1 0 0,0 0 0,0 0 0,-1-1 0,1 1 0,0 0 0,0 0 0,-1 0 0,1-1 0,0 1 0,0 0 0,0 0 0,0 0 0,-1-1 0,1 1 0,0 0 0,0-1 0,0 1 0,0 0 0,0-1 0,-9 27 0,4 2 0,0 0 0,2 0 0,1 0 0,2 41 0,1-54 0,0-1 0,1 0 0,0 0 0,1 0 0,1 0 0,1 0 0,-1-1 0,2 1 0,0-1 0,14 21 0,-15-28 0,0 0 0,0-1 0,1 0 0,0 0 0,0 0 0,1-1 0,-1 0 0,1 0 0,0-1 0,0 0 0,0 0 0,1 0 0,12 2 0,-10-3 0,-1 0 0,0-1 0,1 0 0,-1 0 0,0-1 0,1-1 0,-1 1 0,1-2 0,-1 1 0,18-6 0,-23 5 0,0 0 0,-1 0 0,1-1 0,-1 1 0,0-1 0,1 0 0,-1 0 0,0 0 0,-1 0 0,1-1 0,0 1 0,-1-1 0,0 1 0,0-1 0,0 0 0,0 0 0,-1 0 0,2-6 0,0-1 0,0 0 0,-1 0 0,0 0 0,-1 0 0,0-20 0,-1 30 0,0-1 0,0 0 0,0 0 0,0 0 0,0 1 0,-1-1 0,1 0 0,-1 0 0,1 1 0,-1-1 0,0 0 0,1 0 0,-1 1 0,0-1 0,0 1 0,0-1 0,0 1 0,0-1 0,-1 1 0,1 0 0,0 0 0,-1 0 0,1-1 0,-1 1 0,-2-1 0,3 2 0,-1 0 0,0 0 0,1 0 0,-1 0 0,1 0 0,-1 0 0,1 1 0,-1-1 0,1 0 0,-1 1 0,1-1 0,-1 1 0,1 0 0,0-1 0,-1 1 0,1 0 0,0 0 0,0 0 0,-1 0 0,1 0 0,0 0 0,0 1 0,0-1 0,0 0 0,0 0 0,1 1 0,-1-1 0,0 0 0,1 1 0,-2 2 0,0 1-44,0 1 0,0 0 0,1 0 0,-1 0 0,1 0 0,1 0 0,-1 0 0,1 0 0,0 1 0,0-1 0,1 0 0,0 0 0,0 0 0,0 0 0,1 0 0,0 0 0,0-1 0,0 1-1,1 0 1,0-1 0,0 0 0,0 0 0,1 0 0,0 0 0,0 0 0,0-1 0,0 1 0,1-1 0,0 0 0,9 6 0,14 4-6782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11 24575,'0'0'0,"0"-1"0,0 1 0,0-1 0,0 1 0,0-1 0,0 1 0,0 0 0,0-1 0,-1 1 0,1-1 0,0 1 0,0 0 0,0-1 0,-1 1 0,1-1 0,0 1 0,-1 0 0,1 0 0,0-1 0,0 1 0,-1 0 0,1-1 0,-1 1 0,1 0 0,0 0 0,-1 0 0,1-1 0,-1 1 0,1 0 0,0 0 0,-1 0 0,1 0 0,-1 0 0,1 0 0,-1 0 0,1 0 0,0 0 0,-1 0 0,1 0 0,-1 0 0,1 0 0,-1 0 0,1 0 0,0 0 0,-1 1 0,1-1 0,-1 0 0,1 0 0,0 0 0,-1 1 0,1-1 0,0 0 0,-1 0 0,1 1 0,0-1 0,-1 1 0,-24 16 0,8-1 0,1 1 0,0 0 0,1 1 0,1 1 0,1 1 0,1 0 0,0 0 0,2 1 0,-10 26 0,9-18 0,2 2 0,0-1 0,3 1 0,0 1 0,2-1 0,-1 43 0,5-59 0,1 1 0,1 0 0,0 0 0,1-1 0,1 1 0,0-1 0,1 0 0,1 0 0,0-1 0,1 1 0,1-1 0,0-1 0,13 18 0,-13-22 0,0 1 0,1-1 0,0-1 0,1 1 0,-1-2 0,2 1 0,-1-1 0,1-1 0,0 0 0,0-1 0,1 0 0,-1 0 0,1-1 0,0-1 0,1 0 0,-1-1 0,17 2 0,32-5-1365,-37 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28 24575,'1'0'0,"0"1"0,0-1 0,0 1 0,1 0 0,-1-1 0,0 1 0,0 0 0,0 0 0,0 0 0,0 0 0,-1 0 0,1 0 0,0 0 0,0 0 0,-1 0 0,1 0 0,0 1 0,-1-1 0,1 0 0,-1 2 0,12 27 0,-12-29 0,8 36 0,-1 0 0,-2 0 0,-1 0 0,-2 0 0,-5 59 0,2-83 0,0 1 0,-1 0 0,-1-1 0,0 0 0,-1 1 0,0-1 0,-1 0 0,0-1 0,-1 0 0,-1 1 0,0-2 0,0 1 0,-11 11 0,2-5 0,0-2 0,-2 0 0,1-1 0,-2-1 0,0-1 0,-41 22 0,-20 12 0,107-65 0,0-1 0,-1-1 0,-2-2 0,0 0 0,-1-2 0,-1 0 0,-1-1 0,31-52 0,-37 53 0,-1-1 0,-2 0 0,-1-1 0,0 0 0,-2-1 0,-2 0 0,0-1 0,-2 1 0,0-1 0,0-56 0,-6 61 0,0 14 0,0 0 0,1 0 0,0 0 0,1-1 0,2-11 0,-3 19 0,1 0 0,0 0 0,-1 0 0,1 0 0,0 1 0,0-1 0,0 0 0,0 0 0,0 1 0,1-1 0,-1 1 0,0-1 0,1 1 0,-1-1 0,1 1 0,0 0 0,-1 0 0,1 0 0,0 0 0,0 0 0,0 0 0,-1 0 0,1 0 0,0 1 0,0-1 0,0 1 0,0 0 0,0-1 0,3 1 0,-3 0 0,-1 0 0,1 0 0,-1 0 0,1 1 0,-1-1 0,1 0 0,-1 1 0,1-1 0,-1 1 0,1-1 0,-1 1 0,0 0 0,1-1 0,-1 1 0,0 0 0,0 0 0,0 0 0,1 0 0,-1 0 0,0 0 0,0 1 0,0-1 0,-1 0 0,1 0 0,0 1 0,0-1 0,-1 0 0,1 1 0,-1-1 0,1 1 0,-1-1 0,0 1 0,1-1 0,-1 1 0,0-1 0,0 4 0,1 8 0,-1 0 0,0-1 0,-4 21 0,2-13 0,0 47 0,-2 31 0,2-88 0,0 1 0,0-1 0,-1 0 0,0 0 0,0 0 0,-1 0 0,-7 10 0,-16 23 0,-67 78 0,82-108 0,-2 0 0,1-1 0,-22 13 0,23-17 0,1 0 0,0 1 0,0 0 0,1 1 0,0 0 0,-12 16 0,33-38 0,0 0 0,1 1 0,22-18 0,25-21 0,-47 37 0,0-1 0,0-1 0,-2 0 0,0-1 0,9-16 0,30-86 0,-34 79 0,-2 9 0,-6 15 0,-1 0 0,-1 0 0,0 0 0,-1 0 0,-1-1 0,3-20 0,-6 26 0,1-31 0,-1 38 0,0 1 0,0 0 0,0-1 0,-1 1 0,1 0 0,-1 0 0,1 0 0,-1 0 0,0-1 0,0 1 0,0 0 0,0 0 0,0 1 0,-2-3 0,3 4 0,-1 0 0,1-1 0,0 1 0,-1 0 0,1 0 0,0 0 0,-1 0 0,1 0 0,0 0 0,-1 0 0,1 0 0,0 0 0,-1 0 0,1 0 0,0 1 0,-1-1 0,1 0 0,0 0 0,0 0 0,-1 0 0,1 0 0,0 0 0,-1 1 0,1-1 0,0 0 0,0 0 0,-1 1 0,1-1 0,0 0 0,0 0 0,0 1 0,-1-1 0,1 0 0,0 0 0,0 1 0,0-1 0,0 0 0,0 1 0,0-1 0,0 0 0,-1 1 0,1-1 0,0 0 0,0 1 0,0-1 0,0 0 0,0 1 0,1-1 0,-5 19 0,-23 132 0,24-287 0,4 112 0,-1 31 0,0 39 0,0-42 0,0 50-1365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37 24575,'0'-11'0,"2"-12"0,4 21 0,7 10 0,-9-4 0,0-1 0,-1 1 0,1-1 0,-1 1 0,0 0 0,0 0 0,-1 0 0,1 1 0,-1-1 0,0 1 0,0-1 0,0 1 0,-1 0 0,1-1 0,0 8 0,-2-6 0,0-1 0,0 1 0,-1-1 0,0 1 0,0-1 0,0 1 0,-1-1 0,0 0 0,0 0 0,0 1 0,0-2 0,-1 1 0,-6 9 0,-21 32 0,-40 85 0,66-119 0,0 0 0,0 0 0,1 0 0,1 0 0,0 0 0,0 1 0,2-1 0,-1 0 0,3 23 0,-1-24 0,1 0 0,0-1 0,0 1 0,1 0 0,0-1 0,1 0 0,0 1 0,1-1 0,0-1 0,1 1 0,8 10 0,38 35 120,-47-50-285,0-1 0,1 1 0,-1-1 0,1-1 0,0 1 0,0-1 0,1 0 0,10 4 0,1-3-6661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24575,'-1'8'0,"-1"0"0,0 0 0,-1 0 0,0 0 0,0 0 0,-1 0 0,0-1 0,-5 8 0,-4 8 0,-28 49 0,79-132 0,-29 44 0,-44 91 0,33-72 0,0 1 0,0-1 0,0 1 0,0 0 0,0 0 0,1 0 0,0 0 0,0 1 0,0-1 0,0 0 0,0 1 0,1-1 0,0 0 0,0 6 0,0-10 0,1 0 0,-1 0 0,1 0 0,-1 0 0,0 1 0,1-1 0,-1 0 0,1 0 0,-1 0 0,0 0 0,1 0 0,-1 0 0,1 0 0,-1 0 0,0 0 0,1 0 0,-1 0 0,1 0 0,-1 0 0,0 0 0,1-1 0,-1 1 0,1 0 0,-1 0 0,0 0 0,1-1 0,-1 1 0,0 0 0,1 0 0,-1-1 0,0 1 0,0 0 0,1-1 0,-1 1 0,0 0 0,0-1 0,1 1 0,-1 0 0,0-1 0,0 1 0,0 0 0,0-1 0,14-17 0,9-28 0,-21 43 0,-1 0 0,0-1 0,0 1 0,0-1 0,0 0 0,-1 1 0,1-1 0,-1 0 0,0 1 0,0-1 0,-1-5 0,1 8 0,0 1 0,0 0 0,0-1 0,-1 1 0,1-1 0,0 1 0,0 0 0,-1-1 0,1 1 0,0 0 0,0-1 0,-1 1 0,1 0 0,0-1 0,-1 1 0,1 0 0,0 0 0,-1-1 0,1 1 0,-1 0 0,1 0 0,0 0 0,-1 0 0,1 0 0,-1-1 0,1 1 0,-1 0 0,1 0 0,0 0 0,-1 0 0,1 0 0,-1 0 0,1 0 0,-1 1 0,1-1 0,0 0 0,-1 0 0,1 0 0,-1 0 0,1 0 0,0 1 0,-1-1 0,1 0 0,-1 0 0,1 1 0,0-1 0,-1 0 0,1 1 0,0-1 0,0 0 0,-1 1 0,1-1 0,0 0 0,0 1 0,-1-1 0,-18 22 0,11-9 0,0 0 0,1 1 0,0 0 0,1 0 0,1 1 0,0-1 0,1 1 0,1 0 0,-3 26 0,6-39 0,-1-1 0,1 1 0,0 0 0,0 0 0,0 0 0,0 0 0,0-1 0,0 1 0,1 0 0,-1 0 0,1-1 0,-1 1 0,1 0 0,0 0 0,-1-1 0,1 1 0,0-1 0,0 1 0,2 2 0,-2-4 0,0 0 0,0 1 0,0-1 0,0 1 0,0-1 0,0 0 0,1 0 0,-1 0 0,0 0 0,0 0 0,0 0 0,0 0 0,0 0 0,0 0 0,0 0 0,0-1 0,0 1 0,0 0 0,0-1 0,0 1 0,0-1 0,0 1 0,1-1 0,4-3 0,0 0 0,0 0 0,-1-1 0,1 1 0,-1-1 0,0-1 0,-1 1 0,6-8 0,6-16 0,-1 1 0,12-35 0,-29 71 0,-25 60 0,23-59 0,0-1 0,-1 1 0,1-1 0,-2 0 0,1 0 0,-10 9 0,16-17 0,-1 0 0,0 0 0,0-1 0,0 1 0,0 0 0,0 0 0,0 0 0,0-1 0,0 1 0,0 0 0,0 0 0,0 0 0,0-1 0,0 1 0,0 0 0,0 0 0,-1 0 0,1 0 0,0-1 0,0 1 0,0 0 0,0 0 0,0 0 0,0 0 0,0-1 0,-1 1 0,1 0 0,0 0 0,0 0 0,0 0 0,0 0 0,0 0 0,-1 0 0,1-1 0,0 1 0,0 0 0,0 0 0,0 0 0,-1 0 0,1 0 0,0 0 0,0 0 0,0 0 0,-1 0 0,1 0 0,0 0 0,0 0 0,0 0 0,-1 0 0,1 0 0,0 0 0,0 0 0,0 0 0,0 0 0,-1 1 0,1-1 0,0 0 0,0 0 0,4-18 0,-1 8 0,1 0 0,0-1 0,-1 0 0,0 0 0,-1-1 0,0 1 0,-1 0 0,0-21 0,-1 31 0,0 0 0,0 0 0,0 0 0,-1 0 0,1 0 0,0 0 0,0 0 0,0 1 0,-1-1 0,1 0 0,0 0 0,-1 0 0,1 0 0,-1 1 0,1-1 0,-1 0 0,1 1 0,-1-1 0,0 0 0,1 1 0,-1-1 0,0 0 0,1 1 0,-3-1 0,2 1 0,0 0 0,0 0 0,0 0 0,0 0 0,0 0 0,1 0 0,-1 1 0,0-1 0,0 0 0,0 1 0,0-1 0,0 1 0,0-1 0,0 1 0,1-1 0,-1 1 0,0 0 0,0 0 0,-5 5 0,1 0 0,-1 0 0,2 0 0,-6 9 0,7-11 0,0 1 0,1 1 0,-1-1 0,1 0 0,0 0 0,-2 8 0,6-7 0,5-12 0,6-12 0,13-40 0,-22 47 0,0 0 0,1 0 0,0 1 0,0 0 0,1 0 0,10-11 0,-16 21 0,0 0 0,0 0 0,0 0 0,0 0 0,0 0 0,0 0 0,0 0 0,0 0 0,0 0 0,0 0 0,0 1 0,0-1 0,0 0 0,0 0 0,0 0 0,0 0 0,0 0 0,0 0 0,0 0 0,0 0 0,0 0 0,0 0 0,0 0 0,1 0 0,-1 0 0,0 0 0,0 0 0,0 0 0,0 0 0,0 0 0,0 0 0,0 0 0,0 0 0,0 0 0,0 0 0,0 0 0,1 0 0,-1 0 0,0 0 0,0 0 0,0 0 0,0 0 0,0 0 0,0 0 0,0 0 0,0 0 0,0 0 0,0 0 0,0 0 0,0 0 0,0 0 0,0 0 0,1 0 0,-1 0 0,0 0 0,0 0 0,0 0 0,0-1 0,0 1 0,0 0 0,0 0 0,0 0 0,0 0 0,0 0 0,0 0 0,0 0 0,0 0 0,-1 10 0,-6 11 0,1-6 0,4-7 0,-1-1 0,1 0 0,-2 0 0,1-1 0,-1 1 0,0 0 0,0-1 0,-8 9 0,22-54 0,15-46 0,-25 73 0,-9 19 0,-7 18 0,6-9 0,9-20 0,12-31 0,8-9 0,-43 112 0,32-140 0,-8 72 0,0 0 0,1-1 0,-1 1 0,0 0 0,0 0 0,0-1 0,0 1 0,0 0 0,0 0 0,0-1 0,0 1 0,0 0 0,0 0 0,0-1 0,0 1 0,0 0 0,0 0 0,0 0 0,0-1 0,0 1 0,0 0 0,0 0 0,0-1 0,-1 1 0,1 0 0,0 0 0,0 0 0,0-1 0,0 1 0,0 0 0,-1 0 0,1 0 0,0 0 0,0-1 0,0 1 0,-1 0 0,1 0 0,0 0 0,0 0 0,0 0 0,-1 0 0,1-1 0,0 1 0,0 0 0,-1 0 0,1 0 0,0 0 0,-1 0 0,-10 11 0,-9 19 0,14-17 0,0 1 0,0-1 0,1 1 0,1 0 0,0 0 0,1 0 0,1 0 0,0 1 0,1-1 0,0 17 0,1-31 0,0 1 0,0 0 0,1-1 0,-1 1 0,0-1 0,0 1 0,0-1 0,1 1 0,-1-1 0,0 1 0,0-1 0,1 1 0,-1-1 0,0 1 0,1-1 0,-1 1 0,1-1 0,-1 1 0,1-1 0,-1 0 0,0 1 0,1-1 0,0 0 0,-1 0 0,1 1 0,-1-1 0,1 0 0,-1 0 0,2 0 0,-2 1 0,1-1 0,-1 0 0,0 0 0,1 0 0,-1 0 0,1 0 0,-1 0 0,1 1 0,-1-1 0,0 0 0,1 0 0,-1 1 0,0-1 0,1 0 0,-1 0 0,0 1 0,1-1 0,-1 0 0,0 1 0,0-1 0,1 1 0,-1-1 0,0 0 0,0 1 0,0-1 0,1 1 0,-1-1 0,0 0 0,0 1 0,0-1 0,0 1 0,0-1 0,0 1 0,0-1 0,0 1 0,0-1 0,0 0 0,0 1 0,0-1 0,0 1 0,-1 0 0,-3 14 0,-1 0 0,0 0 0,-1 0 0,-1-1 0,-10 16 0,5-8 0,17-50 0,1 11 0,-3 17 0,-1 7 0,-2-7 0,0-1 0,1 1 0,-1 0 0,0-1 0,0 1 0,1 0 0,-1-1 0,0 1 0,0 0 0,1-1 0,-1 1 0,0 0 0,1 0 0,-1-1 0,0 1 0,1 0 0,-1 0 0,1 0 0,-1 0 0,0-1 0,1 1 0,-1 0 0,1 0 0,-1 0 0,0 0 0,1 0 0,-1 0 0,1 0 0,-1 0 0,0 0 0,1 0 0,-1 0 0,1 0 0,-1 1 0,0-1 0,1 0 0,-1 0 0,1 0 0,-1 0 0,0 1 0,1-1 0,-1 0 0,0 0 0,1 1 0,-1-1 0,0 0 0,0 1 0,1-1 0,-1 0 0,0 1 0,0-1 0,1 0 0,-1 1 0,0-1 0,0 1 0,0-1 0,0 0 0,0 1 0,0-1 0,0 1 0,0-1 0,0 0 0,0 1 0,0-1 0,0 1 0,18-30 0,-13 18 0,11-27 0,-15 36 0,0 0 0,-1 0 0,1 0 0,-1 0 0,1-1 0,-1 1 0,0 0 0,0 0 0,0-1 0,0 1 0,0 0 0,-1 0 0,0-5 0,1 7 0,-1 0 0,1 0 0,0-1 0,-1 1 0,1 0 0,0 0 0,0 0 0,-1 0 0,1 0 0,0 0 0,-1 0 0,1-1 0,0 1 0,-1 0 0,1 0 0,0 0 0,-1 0 0,1 0 0,0 0 0,-1 1 0,1-1 0,0 0 0,-1 0 0,1 0 0,0 0 0,0 0 0,-1 0 0,1 1 0,0-1 0,-1 0 0,1 0 0,0 0 0,0 1 0,-1-1 0,1 0 0,0 0 0,0 1 0,0-1 0,-1 0 0,1 0 0,0 1 0,0-1 0,0 0 0,0 1 0,0-1 0,0 0 0,0 1 0,0-1 0,-1 0 0,1 1 0,-9 17 0,-21 56 0,53-182 0,-23 107 0,1 0 0,-1-1 0,0 1 0,0 0 0,1-1 0,-1 1 0,0 0 0,0-1 0,0 1 0,0 0 0,0-1 0,-1 1 0,1 0 0,0 0 0,-1-1 0,1 1 0,0 0 0,-1-1 0,-1-1 0,1 3 0,0 0 0,1 0 0,-1 0 0,0 1 0,0-1 0,0 0 0,0 0 0,1 1 0,-1-1 0,0 0 0,0 1 0,0-1 0,1 1 0,-1-1 0,0 1 0,1-1 0,-1 1 0,1 0 0,-1-1 0,0 1 0,1 0 0,-1 0 0,1-1 0,0 1 0,-1 0 0,1 0 0,0-1 0,-1 1 0,1 2 0,-7 11 0,0 0 0,1 0 0,1 1 0,0 0 0,1 0 0,0 0 0,-2 28 0,6-42 0,0 0 0,0 1 0,0-1 0,0 0 0,0 1 0,1-1 0,-1 1 0,0-1 0,0 0 0,1 0 0,-1 1 0,1-1 0,0 0 0,-1 0 0,2 3 0,-1-4 0,-1 0 0,1 1 0,-1-1 0,1 0 0,-1 0 0,1 1 0,-1-1 0,1 0 0,-1 0 0,1 0 0,-1 0 0,1 1 0,-1-1 0,1 0 0,-1 0 0,1 0 0,0 0 0,-1 0 0,1-1 0,-1 1 0,1 0 0,-1 0 0,1 0 0,-1 0 0,2-1 0,0 0 0,1-1 0,0 0 0,-1 1 0,1-1 0,-1 0 0,0 0 0,0-1 0,0 1 0,0 0 0,0-1 0,2-2 0,-42 114 0,27-89 0,8-16 0,1 0 0,0 0 0,0 1 0,0-1 0,1 0 0,-1 0 0,0 8 0,1-10 0,0 26 0,1-28 0,0 1 0,0 0 0,0-1 0,0 1 0,0 0 0,1-1 0,-1 1 0,0 0 0,0-1 0,1 1 0,-1 0 0,0-1 0,1 1 0,-1-1 0,1 1 0,-1-1 0,1 1 0,-1-1 0,1 1 0,-1-1 0,1 0 0,-1 1 0,1-1 0,0 1 0,-1-1 0,1 0 0,0 0 0,-1 1 0,1-1 0,0 0 0,-1 0 0,1 0 0,0 0 0,0 0 0,1 1 0,0-1 0,0 1 0,0 0 0,0 0 0,0 0 0,0 0 0,-1 0 0,1 0 0,0 0 0,-1 1 0,1-1 0,-1 0 0,0 1 0,3 3 0,17 12 0,-20-17 0,-1 0 0,1 0 0,0 0 0,0 0 0,0 0 0,-1 0 0,1 0 0,0 0 0,0 0 0,0 0 0,0 0 0,-1-1 0,1 1 0,0 0 0,0-1 0,-1 1 0,1 0 0,0-1 0,-1 1 0,1-1 0,0 1 0,-1-1 0,1 0 0,-1 1 0,1-1 0,-1 1 0,1-1 0,-1 0 0,1 0 0,-1 1 0,1-2 0,8-15 0,-2 6 0,3 33 0,-8-17 0,-2-3 0,1 0 0,-1 0 0,0-1 0,1 1 0,-1 0 0,1 0 0,0-1 0,-1 1 0,1 0 0,0-1 0,0 1 0,0-1 0,0 1 0,0-1 0,1 0 0,-1 1 0,0-1 0,1 0 0,-1 0 0,0 0 0,1 0 0,0 0 0,-1 0 0,1 0 0,-1-1 0,1 1 0,0 0 0,0-1 0,-1 1 0,5-1 0,13 9 0,-3-3 0,-16-7 0,1 0 0,-1 1 0,0-1 0,1 0 0,-1 1 0,0-1 0,1 0 0,-1 1 0,0-1 0,0 0 0,0 0 0,0 1 0,0-1 0,0 0 0,0 0 0,0 1 0,0-1 0,0 0 0,0 0 0,0 1 0,-1-1 0,1 0 0,0 0 0,0 1 0,-1-1 0,0-1 0,1 1 0,0 0 0,0 0 0,-1 0 0,1 0 0,0 0 0,-1 0 0,1 0 0,-1 0 0,1 0 0,-1 0 0,1 0 0,-1 0 0,0 0 0,1 0 0,-1 0 0,0 1 0,0-1 0,1 0 0,-1 0 0,0 1 0,0-1 0,0 1 0,0-1 0,-2 0 0,2 1 0,1 1 0,-1-1 0,0 1 0,0-1 0,0 0 0,0 1 0,1 0 0,-1-1 0,0 1 0,0-1 0,1 1 0,-1 0 0,1 0 0,-1-1 0,0 1 0,1 0 0,0 0 0,-1 0 0,1 0 0,-1-1 0,1 1 0,0 0 0,0 0 0,-1 0 0,1 0 0,0 0 0,0 0 0,0 0 0,0 1 0,-1 3 0,0 0 0,0 0 0,0 0 0,1 0 0,0 0 0,0 0 0,0 0 0,0 0 0,1 0 0,0 0 0,0 0 0,0 0 0,1 0 0,2 5 0,0-8 0,-3-9 0,-3-10 0,1 13 0,0 0 0,0-1 0,-1 1 0,1 0 0,-1 0 0,0 1 0,0-1 0,-1 0 0,1 1 0,-1-1 0,0 1 0,1 0 0,-1 0 0,-1 0 0,-5-5 0,8 8 0,1 0 0,0 0 0,-1-1 0,1 1 0,0 0 0,0 0 0,-1 0 0,1 0 0,0 0 0,-1 0 0,1 0 0,0 0 0,-1 0 0,1 0 0,0 0 0,-1 0 0,1 0 0,0 0 0,-1 0 0,1 0 0,0 0 0,-1 0 0,1 0 0,0 0 0,0 0 0,-1 1 0,1-1 0,0 0 0,-1 0 0,1 0 0,0 0 0,0 1 0,-1-1 0,1 0 0,0 0 0,0 1 0,0-1 0,-1 1 0,3 13 0,15 15 0,-15-27 0,0 0 0,0 0 0,0 0 0,0 0 0,1-1 0,-1 1 0,1-1 0,-1 0 0,1 0 0,-1 0 0,1 0 0,0 0 0,5 1 0,-7-2 0,0 0 0,0-1 0,0 1 0,0 0 0,0 0 0,0-1 0,0 1 0,0 0 0,0-1 0,0 1 0,0-1 0,0 1 0,-1-1 0,1 1 0,0-1 0,0 0 0,0 0 0,-1 1 0,1-1 0,0 0 0,-1 0 0,1 0 0,-1 0 0,1 1 0,-1-1 0,1 0 0,-1 0 0,0 0 0,1 0 0,-1 0 0,0 0 0,0 0 0,0 0 0,1 0 0,-1-1 0,0 1 0,-1 0 0,1 0 0,0 0 0,0-1 0,-1-8 0,0 1 0,0-1 0,-1 1 0,-4-14 0,5 19 0,0 0 0,-1 0 0,1 0 0,-1 0 0,0 1 0,0-1 0,0 1 0,-1-1 0,1 1 0,-1 0 0,0 0 0,-5-5 0,8 8 0,-1 0 0,1-1 0,-1 1 0,1 0 0,-1 0 0,1 0 0,-1-1 0,1 1 0,-1 0 0,0 0 0,1 0 0,-1 0 0,1 0 0,-1 0 0,1 0 0,-1 0 0,0 0 0,1 1 0,-1-1 0,1 0 0,-1 0 0,1 0 0,-1 1 0,1-1 0,-1 0 0,1 0 0,-1 1 0,1-1 0,0 0 0,-1 1 0,1-1 0,-1 1 0,1-1 0,0 1 0,-1-1 0,1 1 0,0-1 0,0 1 0,-1-1 0,1 1 0,0-1 0,0 1 0,0-1 0,-1 1 0,1-1 0,0 1 0,0-1 0,0 1 0,0 0 0,0-1 0,0 1 0,1 0 0,-2 33 0,15 13 0,-24-77 0,10 29 0,-1-1 0,0 1 0,1 0 0,-1-1 0,0 1 0,0-1 0,1 1 0,-1 0 0,0 0 0,0 0 0,-1 0 0,1 0 0,0 0 0,0 0 0,0 0 0,-1 0 0,1 0 0,-2 0 0,3 1 0,0 0 0,-1 0 0,1 0 0,0 0 0,0 0 0,-1 0 0,1 0 0,0 0 0,0 0 0,-1 0 0,1 0 0,0 0 0,0 0 0,-1 0 0,1 0 0,0 0 0,0 0 0,0 1 0,-1-1 0,1 0 0,0 0 0,0 0 0,0 0 0,0 1 0,-1-1 0,1 0 0,0 0 0,0 0 0,0 1 0,0-1 0,0 0 0,0 0 0,0 1 0,-1-1 0,1 0 0,0 0 0,0 1 0,0-1 0,0 0 0,0 1 0,2 16 0,8 14 0,16 13 0,-24-41 0,0-1 0,-1 0 0,1 1 0,0-1 0,0 0 0,0 0 0,0 0 0,1 0 0,-1-1 0,0 1 0,1 0 0,-1-1 0,1 0 0,0 0 0,3 1 0,-6-1 0,0-1 0,1 0 0,-1 0 0,1 0 0,-1 0 0,0 0 0,1 0 0,-1 0 0,1 0 0,-1 0 0,0 0 0,1 0 0,-1 0 0,1 0 0,-1 0 0,0-1 0,1 1 0,-1 0 0,1 0 0,-1 0 0,0-1 0,1 1 0,-1 0 0,0 0 0,1-1 0,-1 1 0,0 0 0,0-1 0,1 1 0,-1 0 0,0-1 0,0 1 0,0 0 0,1-1 0,-1 1 0,0 0 0,0-1 0,-4-19 0,-15-16 0,19 36 0,-9-13 0,2 1 0,0 0 0,-1 1 0,0-1 0,-1 2 0,-1-1 0,-10-8 0,20 18 0,0 1 0,0 0 0,-1 0 0,1 0 0,0-1 0,0 1 0,0 0 0,-1 0 0,1 0 0,0 0 0,0-1 0,-1 1 0,1 0 0,0 0 0,0 0 0,-1 0 0,1 0 0,0 0 0,0 0 0,-1 0 0,1 0 0,0 0 0,0-1 0,-1 2 0,1-1 0,0 0 0,0 0 0,-1 0 0,1 0 0,0 0 0,-1 0 0,1 0 0,0 0 0,0 0 0,-1 0 0,1 0 0,0 1 0,0-1 0,0 0 0,-1 0 0,1 0 0,1 14 0,12 23 0,-12-33 0,-46-56 0,37 41 0,1-1 0,0 0 0,0 0 0,1 0 0,1 0 0,0-1 0,1 0 0,0 0 0,1 0 0,1-1 0,0 1 0,0-17 0,6 74 0,2 0 0,24 85 0,-29-124 0,0-1 0,0 1 0,1-1 0,0 1 0,0-1 0,0 0 0,0 1 0,0-1 0,1 0 0,0-1 0,0 1 0,0 0 0,0-1 0,0 1 0,1-1 0,0 0 0,0 0 0,0-1 0,0 1 0,0-1 0,0 0 0,0 0 0,1 0 0,-1-1 0,1 1 0,-1-1 0,6 1 0,12 4 0,-19-4 0,1-1 0,-1 1 0,1-1 0,-1 0 0,1 0 0,0-1 0,-1 1 0,1-1 0,0 0 0,-1 1 0,1-2 0,5 0 0,-8 1 0,0-1 0,-1 0 0,1 1 0,0-1 0,-1 0 0,1 0 0,-1 1 0,1-1 0,-1 0 0,0 0 0,1 0 0,-1 0 0,0 0 0,1 1 0,-1-1 0,0 0 0,0 0 0,0 0 0,0 0 0,0 0 0,0 0 0,0 0 0,0 0 0,0 0 0,-1 0 0,1 0 0,0 1 0,-1-1 0,1 0 0,0 0 0,-1 0 0,1 0 0,-2 0 0,-15-34 0,16 34 0,-14-28 0,11 22 0,1-1 0,-1 1 0,-1 0 0,1 0 0,-1 1 0,-9-10 0,14 16-2,0-1-1,-1 1 1,1-1-1,0 1 1,-1-1-1,1 1 1,-1 0-1,1-1 1,-1 1-1,1 0 1,-1-1-1,1 1 1,-1 0-1,0 0 1,1 0-1,-1-1 1,1 1-1,-1 0 1,1 0-1,-1 0 1,0 0-1,1 0 1,-1 0-1,1 0 1,-1 0-1,0 0 1,1 0-1,-1 1 1,1-1-1,-1 0 1,1 0-1,-1 0 1,0 1-1,0-1 1,0 2 18,0-1 0,0 1 1,0-1-1,0 1 0,0-1 1,1 1-1,-1 0 0,0-1 1,1 1-1,-1 0 0,0 2 1,-3 52-1162,4-54 816,0 22-6497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71 24575,'-13'0'0,"-1"0"0,3-4 0,3-6 0,7-6 0,4-5 0,1 7 0,1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138 101 24575,'3'-29'0,"-1"23"0,-1 0 0,0 0 0,-1 0 0,0 0 0,0 0 0,-1-13 0,1 18 0,-1 0 0,1 0 0,0 1 0,-1-1 0,1 0 0,-1 0 0,1 0 0,-1 0 0,1 1 0,-1-1 0,1 0 0,-1 0 0,0 1 0,0-1 0,1 1 0,-1-1 0,0 1 0,0-1 0,0 1 0,-1-1 0,0 0 0,0 1 0,0-1 0,0 1 0,0 0 0,0 0 0,-1 0 0,1 0 0,0 0 0,0 1 0,0-1 0,0 1 0,-4 1 0,0 0 0,1 1 0,-1-1 0,1 2 0,-1-1 0,1 0 0,0 1 0,0 0 0,1 0 0,-1 1 0,1-1 0,0 1 0,0 0 0,0 0 0,1 0 0,-1 1 0,2-1 0,-1 1 0,0 0 0,1 0 0,-2 9 0,1-6 0,1 0 0,0 0 0,1 0 0,0 0 0,1 0 0,-1 0 0,2 0 0,-1 0 0,1 0 0,1 0 0,0 0 0,0 0 0,6 15 0,-7-21 0,1-1 0,-1 1 0,1-1 0,-1 0 0,1 1 0,0-1 0,0 0 0,0 0 0,0 0 0,0 0 0,0-1 0,0 1 0,1 0 0,-1-1 0,1 0 0,-1 1 0,1-1 0,0 0 0,-1 0 0,1-1 0,0 1 0,0-1 0,-1 1 0,1-1 0,0 0 0,0 0 0,0 0 0,0 0 0,-1 0 0,6-2 0,-3 1 0,0 0 0,0-1 0,0 0 0,-1 0 0,1 0 0,0 0 0,-1-1 0,1 0 0,-1 0 0,0 0 0,0 0 0,0-1 0,0 0 0,-1 1 0,6-9 0,-2 2 0,-2-1 0,1 1 0,-1-1 0,0 0 0,-1 0 0,-1-1 0,0 1 0,0-1 0,1-14 0,-4 23 0,0-1 0,0 1 0,0 0 0,0-1 0,-1 1 0,0-1 0,1 1 0,-1 0 0,0-1 0,-1 1 0,1 0 0,-1 0 0,1 0 0,-1 0 0,0 0 0,0 0 0,0 0 0,0 1 0,-1-1 0,1 1 0,-1-1 0,0 1 0,1 0 0,-1 0 0,0 0 0,0 1 0,0-1 0,-1 1 0,1-1 0,0 1 0,0 0 0,-1 1 0,1-1 0,-1 0 0,-4 1 0,4-1 0,0 0 0,0 1 0,0 0 0,0 0 0,0 0 0,0 1 0,0-1 0,0 1 0,0 0 0,0 0 0,0 0 0,0 1 0,0-1 0,0 1 0,1 0 0,-1 0 0,1 0 0,0 0 0,-1 1 0,1 0 0,0-1 0,0 1 0,1 0 0,-1 0 0,0 1 0,-1 3 0,-1 0 0,1 1 0,0 0 0,1 0 0,0 1 0,0-1 0,1 1 0,0-1 0,0 1 0,1 0 0,0 0 0,1 12 0,0-18 0,0 1 0,0-1 0,0 0 0,1 0 0,-1 0 0,1 0 0,0 0 0,0 0 0,0 0 0,0 0 0,0 0 0,1-1 0,-1 1 0,1 0 0,0-1 0,0 1 0,0-1 0,0 0 0,0 1 0,1-1 0,-1 0 0,1-1 0,-1 1 0,1 0 0,-1-1 0,1 1 0,0-1 0,0 0 0,0 0 0,0 0 0,0 0 0,0 0 0,0-1 0,4 1 0,-3-1 0,0 0 0,1 0 0,-1 0 0,1-1 0,-1 0 0,0 0 0,1 0 0,-1 0 0,0 0 0,0-1 0,0 0 0,0 0 0,0 0 0,0 0 0,-1-1 0,1 1 0,-1-1 0,0 0 0,1 0 0,-1 0 0,-1-1 0,1 1 0,0-1 0,2-4 0,-2 1 0,0 0 0,0 0 0,0 0 0,-1 0 0,0 0 0,-1-1 0,1 1 0,-2-1 0,1 0 0,-1 1 0,0-1 0,-1-9 0,0 15 0,1-1 0,0 1 0,-1-1 0,0 0 0,0 1 0,0 0 0,0-1 0,0 1 0,0 0 0,-1-1 0,1 1 0,-1 0 0,1 0 0,-1 0 0,0 0 0,0 1 0,0-1 0,0 0 0,0 1 0,0-1 0,0 1 0,-1 0 0,1 0 0,0 0 0,-1 0 0,1 0 0,-1 0 0,1 1 0,-1-1 0,1 1 0,-1-1 0,0 1 0,1 0 0,-1 0 0,1 1 0,-1-1 0,1 0 0,-4 1 0,0 1 0,0 0 0,-1 0 0,1 1 0,0-1 0,0 1 0,1 0 0,-1 1 0,1 0 0,-1-1 0,1 2 0,0-1 0,0 1 0,1-1 0,0 1 0,-7 10 0,9-13 0,0 1 0,1-1 0,-1 1 0,0-1 0,1 1 0,0 0 0,0-1 0,0 1 0,0 0 0,0 0 0,0 0 0,1 0 0,0 0 0,-1 0 0,1 0 0,0 0 0,0 0 0,1 0 0,-1 0 0,1 0 0,-1 0 0,1 0 0,0 0 0,0-1 0,0 1 0,1 0 0,-1 0 0,0-1 0,1 1 0,0-1 0,0 1 0,0-1 0,0 0 0,0 0 0,0 0 0,3 2 0,-1-2 0,-1 1 0,1-2 0,0 1 0,0 0 0,0-1 0,0 1 0,0-1 0,0 0 0,0-1 0,0 1 0,0-1 0,0 1 0,0-1 0,1-1 0,-1 1 0,0 0 0,0-1 0,0 0 0,0 0 0,0 0 0,0-1 0,0 1 0,0-1 0,0 0 0,-1 0 0,6-4 0,-6 4 0,0 0 0,1-1 0,-1 1 0,0-1 0,0 0 0,0 0 0,-1 0 0,1 0 0,-1-1 0,1 1 0,-1-1 0,0 1 0,-1-1 0,1 0 0,-1 0 0,1 0 0,-1 0 0,0 0 0,-1 0 0,1 0 0,-1 0 0,1 0 0,-1 0 0,-1 0 0,1 0 0,-2-8 0,2 11 0,0 0 0,0 0 0,0 0 0,-1 0 0,1 0 0,0 0 0,-1 0 0,1 0 0,-1 0 0,1 0 0,-1 0 0,1 0 0,-1 0 0,0 0 0,1 1 0,-1-1 0,0 0 0,0 0 0,0 1 0,1-1 0,-1 1 0,0-1 0,0 0 0,0 1 0,0 0 0,0-1 0,0 1 0,0 0 0,0-1 0,0 1 0,0 0 0,0 0 0,0 0 0,-1 0 0,1 0 0,0 0 0,0 0 0,0 0 0,0 0 0,0 1 0,-1-1 0,-1 2 0,1-1 0,-1 0 0,1 0 0,0 1 0,0 0 0,0-1 0,0 1 0,0 0 0,0 0 0,0 0 0,0 0 0,1 0 0,-1 0 0,1 1 0,-3 4 0,3-4 0,0 1 0,0 0 0,0 0 0,1 0 0,-1-1 0,1 1 0,0 0 0,0 0 0,0 0 0,1 0 0,0 4 0,-1-7 0,1 1 0,-1-1 0,0 0 0,1 1 0,-1-1 0,1 0 0,-1 0 0,1 1 0,0-1 0,-1 0 0,1 0 0,0 0 0,0 0 0,0 0 0,0 0 0,0 0 0,0 0 0,0 0 0,0-1 0,1 1 0,-1 0 0,0-1 0,0 1 0,1-1 0,-1 1 0,0-1 0,0 1 0,1-1 0,-1 0 0,1 0 0,-1 0 0,0 0 0,1 0 0,1 0 0,-1 0 0,-1 0 0,0-1 0,0 1 0,0-1 0,1 1 0,-1-1 0,0 1 0,0-1 0,0 1 0,0-1 0,0 0 0,0 0 0,0 0 0,0 1 0,0-1 0,0 0 0,0 0 0,-1 0 0,1 0 0,0-1 0,-1 1 0,1 0 0,0 0 0,-1 0 0,0 0 0,1-1 0,-1 1 0,0 0 0,0 0 0,1-1 0,-1 1 0,0 0 0,-1-3 0,1 3 0,0 0 0,0 0 0,0 0 0,0 0 0,-1 0 0,1 0 0,0 0 0,-1 0 0,1 1 0,-1-1 0,1 0 0,-1 0 0,1 0 0,-1 0 0,0 1 0,1-1 0,-1 0 0,0 0 0,0 1 0,0-1 0,1 1 0,-1-1 0,0 1 0,0-1 0,0 1 0,0-1 0,0 1 0,0 0 0,0 0 0,0-1 0,0 1 0,0 0 0,0 0 0,0 0 0,0 0 0,0 0 0,0 0 0,0 0 0,0 1 0,0-1 0,0 0 0,0 0 0,-2 2 0,-26 13 0,28-15 0,0 1 0,0-1 0,1 1 0,-1-1 0,0 1 0,1 0 0,-1-1 0,0 1 0,1 0 0,-1-1 0,1 1 0,-1 0 0,1 0 0,-1 0 0,1 0 0,-1-1 0,1 1 0,0 0 0,0 0 0,-1 0 0,1 0 0,0 0 0,0 0 0,0 0 0,0 0 0,0 0 0,0-1 0,0 1 0,0 0 0,0 0 0,1 2 0,-1-3 0,1 0 0,-1 1 0,0-1 0,1 0 0,-1 1 0,1-1 0,-1 0 0,0 1 0,1-1 0,-1 0 0,1 0 0,-1 0 0,1 1 0,-1-1 0,1 0 0,-1 0 0,1 0 0,-1 0 0,1 0 0,-1 0 0,1 0 0,-1 0 0,1 0 0,-1 0 0,1 0 0,-1 0 0,1 0 0,-1-1 0,0 1 0,1 0 0,-1 0 0,1 0 0,-1-1 0,1 1 0,-1 0 0,0 0 0,1-1 0,-1 1 0,1 0 0,-1-1 0,0 1 0,1-1 0,-1 0 0,16-17 0,-5-12 0,-11 29 0,0 1 0,0-1 0,0 0 0,1 0 0,-1 1 0,0-1 0,0 0 0,0 0 0,0 1 0,0-1 0,0 0 0,-1 0 0,1 1 0,0-1 0,0 0 0,0 0 0,-1 1 0,1-1 0,0 0 0,-1 1 0,1-1 0,-1 0 0,1 1 0,-1-1 0,1 1 0,-1-1 0,1 1 0,-1-1 0,1 1 0,-1-1 0,0 1 0,1-1 0,-1 1 0,0 0 0,1-1 0,-1 1 0,0 0 0,0-1 0,0 1 0,1 0 0,0 0 0,-1 0 0,1 0 0,-1 0 0,1 0 0,0 0 0,-1 0 0,1 0 0,0 0 0,-1 0 0,1 0 0,0 1 0,-1-1 0,1 0 0,0 0 0,0 0 0,-1 0 0,1 1 0,0-1 0,-1 0 0,1 0 0,0 0 0,0 1 0,-1-1 0,1 0 0,0 0 0,0 1 0,0-1 0,-1 0 0,1 1 0,0-1 0,0 0 0,0 1 0,0-1 0,0 0 0,0 1 0,0-1 0,0 0 0,0 1 0,0-1 0,0 0 0,0 1 0,0-1 0,0 0 0,0 1 0,0 0 0,0-1 0,0 1 0,1-1 0,-1 1 0,0-1 0,0 1 0,1 0 0,-1-1 0,0 1 0,1-1 0,-1 1 0,1-1 0,-1 0 0,0 1 0,1-1 0,-1 1 0,1-1 0,-1 0 0,1 1 0,0-1 0,-1 0 0,1 0 0,-1 1 0,1-1 0,0 0 0,-1 0 0,1 0 0,-1 0 0,1 0 0,0 0 0,0 0 0,0 0 0,0 0 0,0 0 0,1 0 0,-1 0 0,0 0 0,0 0 0,0 0 0,0-1 0,0 1 0,0 0 0,0-1 0,0 1 0,0-1 0,0 1 0,0-1 0,0 0 0,0 1 0,0-1 0,-1 0 0,1 0 0,0 1 0,0-1 0,-1 0 0,1 0 0,-1 0 0,1 0 0,0 0 0,-1 0 0,0 0 0,1 0 0,-1 0 0,0 0 0,1 0 0,-1 0 0,0-1 0,0 1 0,0-2 0,0 2 0,-1-1 0,1 1 0,0-1 0,-1 1 0,0-1 0,1 1 0,-1 0 0,0-1 0,1 1 0,-1 0 0,0-1 0,0 1 0,0 0 0,0 0 0,0 0 0,0 0 0,-1 0 0,1 0 0,0 0 0,0 1 0,-1-1 0,1 0 0,-1 1 0,1-1 0,0 1 0,-1-1 0,1 1 0,-4-1 0,2 1 0,0 0 0,0 0 0,0 0 0,0 1 0,0-1 0,0 1 0,0 0 0,0 0 0,1 0 0,-1 0 0,0 0 0,0 0 0,1 1 0,-1 0 0,1-1 0,-1 1 0,1 0 0,0 0 0,-1 0 0,1 0 0,0 1 0,1-1 0,-1 1 0,0-1 0,1 1 0,-2 2 0,2-3 0,0-1 0,1 1 0,-1-1 0,0 1 0,1-1 0,0 1 0,-1 0 0,1-1 0,0 1 0,0 0 0,0-1 0,0 1 0,0-1 0,0 1 0,0 0 0,1-1 0,-1 1 0,0 0 0,1-1 0,0 1 0,-1-1 0,1 1 0,0-1 0,0 0 0,0 1 0,0-1 0,0 0 0,0 1 0,0-1 0,0 0 0,0 0 0,0 0 0,1 0 0,-1 0 0,1 0 0,-1 0 0,1-1 0,-1 1 0,1 0 0,-1-1 0,1 1 0,-1-1 0,1 0 0,0 1 0,-1-1 0,1 0 0,1 0 0,-1 0 0,0 0 0,0 0 0,0 0 0,0 0 0,0 0 0,0 0 0,0-1 0,0 1 0,0-1 0,0 1 0,0-1 0,-1 0 0,1 0 0,0 0 0,0 0 0,-1 0 0,1 0 0,-1 0 0,1-1 0,-1 1 0,1 0 0,-1-1 0,0 0 0,3-2 0,-4 3 0,1 0 0,-1 0 0,1-1 0,-1 1 0,1 0 0,-1 0 0,0 0 0,1-1 0,-1 1 0,0 0 0,0 0 0,0-1 0,0 1 0,0 0 0,0-1 0,-1 1 0,1 0 0,0 0 0,0 0 0,-1-1 0,1 1 0,-1 0 0,1 0 0,-1 0 0,0 0 0,1 0 0,-1 0 0,0 0 0,0 0 0,0 0 0,0 0 0,0 0 0,0 0 0,0 1 0,0-1 0,0 0 0,0 1 0,0-1 0,-2 0 0,-3-1 0,1 0 0,-1 1 0,0-1 0,0 1 0,0 1 0,0-1 0,0 1 0,0 0 0,0 0 0,-8 2 0,10-2 0,1 1 0,0 0 0,0 0 0,0 0 0,0 0 0,0 0 0,0 1 0,0-1 0,-4 4 0,6-4 0,0 0 0,0 0 0,0 0 0,0 0 0,0 0 0,0 0 0,0 1 0,0-1 0,1 0 0,-1 1 0,0-1 0,1 0 0,-1 1 0,1-1 0,0 1 0,-1-1 0,1 1 0,0-1 0,0 1 0,0-1 0,0 2 0,0-1-62,1-1 0,-1 0 0,0 0 0,1 0 0,-1 1 0,1-1 0,0 0 0,-1 0 0,1 0 0,0 0 0,-1 0 0,1 0 0,0 0-1,0 0 1,0-1 0,0 1 0,0 0 0,0 0 0,0-1 0,0 1 0,3 0 0,11 6-6764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24575,'0'0'0,"1"0"0,0-1 0,-1 1 0,1 0 0,-1 0 0,1-1 0,0 1 0,-1 0 0,1 0 0,0 0 0,-1 0 0,1 0 0,0 0 0,0 0 0,-1 0 0,1 0 0,0 0 0,-1 1 0,1-1 0,-1 0 0,1 0 0,0 1 0,-1-1 0,1 0 0,0 1 0,-1-1 0,1 0 0,-1 1 0,1-1 0,-1 1 0,1-1 0,-1 1 0,0-1 0,1 1 0,-1-1 0,1 1 0,-1 0 0,0-1 0,0 1 0,1 1 0,17 29 0,-17-28 0,36 86 0,31 111 0,11 30 0,-79-229 0,22 41 0,-21-41 0,-1-1 0,0 1 0,1 0 0,-1-1 0,0 1 0,1 0 0,-1-1 0,1 1 0,0-1 0,-1 1 0,1-1 0,-1 1 0,1-1 0,0 1 0,-1-1 0,1 0 0,0 1 0,-1-1 0,1 0 0,0 0 0,0 1 0,-1-1 0,1 0 0,0 0 0,0 0 0,-1 0 0,1 0 0,0 0 0,0 0 0,-1 0 0,1 0 0,0-1 0,0 1 0,-1 0 0,1 0 0,0-1 0,-1 1 0,1 0 0,0-1 0,-1 1 0,1-1 0,0 1 0,-1-1 0,1 1 0,-1-1 0,1 1 0,-1-1 0,1 1 0,-1-1 0,1 0 0,-1 1 0,0-1 0,1-1 0,7-15 0,0-1 0,-1 0 0,-1 0 0,-1 0 0,-1-1 0,4-38 0,2-2 0,66-247 0,-73 299 0,-1 9 0,1 17 0,-1 34 0,-3-1-1365,0 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24575,'-4'4'0,"-2"11"0,0 11 0,2 11 0,1 7 0,1 6 0,1-2 0,0 0 0,1-3 0,0-6 0,1-13 0,-1-16 0,0-14 0,0-6-8191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24575,'0'17'0,"0"16"0,-5 6 0,-6 5 0,-5 0 0,-4-3 0,-9-5 0,-2-3 0,-2-7 0,6-9-8191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24575,'4'0'0,"7"4"0,5 2 0,4 0 0,-1-2-8191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24575,'9'-5'0,"12"-1"0,11 1 0,0 0-8191</inkml:trace>
  <inkml:trace contextRef="#ctx0" brushRef="#br0" timeOffset="1">497 27 24575,'0'-5'0</inkml:trace>
  <inkml:trace contextRef="#ctx0" brushRef="#br0" timeOffset="2">760 1 24575,'4'0'0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24575,'13'16'0,"0"0"0,-1 1 0,10 20 0,4 6 0,-2-8 0,94 135 0,-92-137 0,0-2 0,62 56 0,-85-85 0,0 1 0,-1-1 0,1 0 0,0 0 0,0 0 0,0-1 0,0 1 0,0 0 0,0-1 0,1 0 0,-1 0 0,0 0 0,7 1 0,-9-3 0,0 1 0,0 0 0,0 0 0,0 0 0,0-1 0,0 1 0,0 0 0,0-1 0,0 1 0,0-1 0,0 1 0,0-1 0,0 0 0,-1 1 0,1-1 0,0 0 0,0 1 0,0-2 0,1-1 0,-1 1 0,1-1 0,-1 0 0,0 1 0,0-1 0,0 0 0,0 0 0,0 1 0,0-4 0,4-45 0,-2 0 0,-6-96 0,2-38 0,2 175 0,2-29 0,7-40 0,-10 79 0,0 0 0,1 0 0,-1 0 0,0 0 0,0 0 0,0 0 0,0 0 0,0 0 0,0 0 0,0 0 0,0 0 0,0 0 0,0 0 0,0 0 0,1 0 0,-1 0 0,0 0 0,0 0 0,0 0 0,0 0 0,0 0 0,0 0 0,0 0 0,0 0 0,0 0 0,0 0 0,0 0 0,0 0 0,1 0 0,-1 0 0,0 0 0,0 0 0,0 0 0,0 0 0,0 0 0,0 0 0,0 0 0,0 0 0,0-1 0,0 1 0,0 0 0,0 0 0,0 0 0,0 0 0,0 0 0,0 0 0,0 0 0,0 0 0,0 0 0,0 0 0,0 0 0,0 0 0,0-1 0,0 1 0,0 0 0,0 0 0,0 0 0,3 11 0,2 20 0,-5-29 0,7 44-1365,-2 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24575,'1'-13'0,"0"0"0,0 1 0,1-1 0,1 1 0,0 0 0,7-18 0,-9 27 0,1 0 0,-1-1 0,1 1 0,0 0 0,0 0 0,1 0 0,-1 0 0,0 0 0,1 1 0,0-1 0,5-3 0,-6 5 0,0 0 0,0 0 0,0 0 0,0 0 0,0 1 0,0-1 0,0 1 0,0 0 0,0-1 0,1 1 0,-1 0 0,0 0 0,0 0 0,0 1 0,0-1 0,1 0 0,-1 1 0,0-1 0,0 1 0,0 0 0,3 1 0,0 1 0,-1 1 0,1-1 0,-1 0 0,0 1 0,0 0 0,0 0 0,0 0 0,-1 1 0,1-1 0,-1 1 0,-1 0 0,1 0 0,0 0 0,-1 0 0,3 10 0,1 6 0,0-1 0,4 39 0,-5 24 0,-5-101 0,0 0 0,1 0 0,1 0 0,0 0 0,1 1 0,7-19 0,-8 27 0,1 1 0,0 0 0,0-1 0,1 1 0,0 0 0,1 1 0,0-1 0,0 1 0,0 0 0,1 0 0,0 1 0,1-1 0,-1 1 0,11-6 0,-15 10 0,1 0 0,-1 1 0,1-1 0,-1 1 0,1 0 0,0 0 0,-1 0 0,1 0 0,0 0 0,0 1 0,0-1 0,-1 1 0,1 0 0,0-1 0,0 2 0,0-1 0,0 0 0,0 0 0,0 1 0,0 0 0,-1-1 0,1 1 0,0 0 0,-1 0 0,1 1 0,0-1 0,-1 1 0,1-1 0,-1 1 0,0 0 0,0 0 0,1 0 0,-1 0 0,0 0 0,-1 0 0,1 0 0,0 1 0,-1-1 0,1 1 0,1 5 0,3 4 0,0 2 0,-1-1 0,-1 0 0,0 1 0,-1 0 0,-1 0 0,1 16 0,-1 26 0,0-71 0,1 1 0,1 0 0,0-1 0,9-18 0,2-3 0,20-34 0,-32 65 0,0 0 0,0 0 0,0 0 0,1 1 0,0 0 0,5-5 0,-9 8 0,1 0 0,0 1 0,0-1 0,0 0 0,0 1 0,0-1 0,0 1 0,0-1 0,0 1 0,0-1 0,0 1 0,0 0 0,0-1 0,0 1 0,0 0 0,0 0 0,1 0 0,-1 0 0,0 0 0,0 0 0,0 0 0,0 0 0,0 1 0,0-1 0,0 0 0,0 1 0,0-1 0,0 0 0,0 1 0,0-1 0,0 1 0,0 0 0,0-1 0,0 1 0,0 0 0,0 0 0,1 1 0,2 4 0,1 1 0,-1-1 0,0 1 0,0 0 0,-1 1 0,0-1 0,0 1 0,2 12 0,10 67 0,-13-77 0,5 113 0,-2-24 0,-5-99 0,0 0 0,1 1 0,-1-1 0,0 1 0,0-1 0,0 0 0,0 1 0,1-1 0,-1 0 0,0 1 0,0-1 0,1 0 0,-1 1 0,0-1 0,1 0 0,-1 0 0,0 1 0,1-1 0,-1 0 0,0 0 0,1 0 0,-1 1 0,1-1 0,-1 0 0,0 0 0,1 0 0,-1 0 0,1 0 0,-1 0 0,0 0 0,1 0 0,-1 0 0,1 0 0,-1 0 0,0 0 0,1 0 0,-1 0 0,1 0 0,-1-1 0,0 1 0,1 0 0,-1 0 0,0 0 0,1 0 0,-1-1 0,0 1 0,1 0 0,-1-1 0,0 1 0,1-1 0,27-17 0,-19 11 0,6-1 8,0 0 0,1 1 0,0 1 0,0 1 0,1 0 0,-1 1 0,1 1 0,26-3 0,19 3-264,62 5-1,-65 0-667,-21-2-5902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157 265 24575,'23'-11'0,"-10"6"0,-1-1 0,22-14 0,-31 18 0,-1 0 0,1 1 0,-1-1 0,0 0 0,0 0 0,0 0 0,0-1 0,0 1 0,-1 0 0,1-1 0,-1 1 0,1-1 0,-1 0 0,0 1 0,0-1 0,0 0 0,0 0 0,-1 0 0,1-3 0,-1 4 0,0 0 0,-1-1 0,1 1 0,-1 0 0,1-1 0,-1 1 0,0 0 0,0 0 0,0 0 0,0-1 0,-1 1 0,1 0 0,0 1 0,-1-1 0,0 0 0,1 0 0,-1 1 0,0-1 0,0 1 0,0-1 0,0 1 0,0 0 0,0-1 0,0 1 0,0 0 0,-5-1 0,-3-1 0,0-1 0,0 2 0,-1-1 0,-17-1 0,20 4 0,0 0 0,-1 0 0,1 1 0,-1 0 0,1 0 0,0 1 0,0 0 0,0 0 0,0 1 0,0 0 0,0 1 0,1-1 0,-12 8 0,16-9 0,1 0 0,-1 0 0,0 1 0,1-1 0,0 1 0,-1-1 0,1 1 0,0 0 0,0-1 0,0 1 0,1 0 0,-1 0 0,1 0 0,0 1 0,-1-1 0,1 0 0,1 0 0,-1 1 0,0-1 0,1 1 0,0-1 0,0 0 0,0 1 0,0-1 0,0 1 0,1-1 0,0 0 0,-1 1 0,1-1 0,0 0 0,1 0 0,-1 1 0,0-1 0,1 0 0,2 3 0,1 1 0,-1-1 0,1 0 0,1 0 0,-1-1 0,1 1 0,0-1 0,0 0 0,0-1 0,1 1 0,-1-1 0,1 0 0,0-1 0,14 5 0,-5-3 0,-1 0 0,1-2 0,0 0 0,0 0 0,27-1 0,-39-1 0,-1-1 0,0 0 0,1 0 0,-1-1 0,1 1 0,-1-1 0,0 1 0,1-1 0,-1 0 0,0 0 0,0-1 0,0 1 0,1-1 0,-2 0 0,1 1 0,0-1 0,0 0 0,0-1 0,-1 1 0,0 0 0,1-1 0,-1 0 0,0 1 0,3-6 0,-2 2 0,-1 0 0,0-1 0,-1 1 0,1 0 0,-1 0 0,0-1 0,-1 1 0,1-1 0,-1 1 0,-1-1 0,1 1 0,-3-9 0,3 13 0,-1-1 0,1 0 0,-1 0 0,0 1 0,0-1 0,0 0 0,0 1 0,-4-5 0,5 6 0,0 1 0,0 0 0,0 0 0,-1-1 0,1 1 0,0 0 0,0 0 0,0 0 0,0 0 0,-1-1 0,1 1 0,0 0 0,0 0 0,-1 0 0,1 0 0,0 0 0,0 0 0,-1 0 0,1 0 0,0 0 0,0 0 0,-1-1 0,1 1 0,0 0 0,0 0 0,-1 1 0,1-1 0,0 0 0,0 0 0,-1 0 0,1 0 0,0 0 0,-1 0 0,-6 15 0,5-7 0,1-1 0,0 0 0,0 1 0,1-1 0,0 1 0,0-1 0,1 0 0,0 1 0,0-1 0,1 0 0,0 0 0,0 1 0,1-1 0,0-1 0,0 1 0,0 0 0,1-1 0,0 0 0,0 0 0,1 0 0,0 0 0,0-1 0,0 1 0,1-1 0,-1-1 0,9 6 0,-7-4 0,1-1 0,1-1 0,-1 1 0,0-1 0,1-1 0,0 1 0,0-2 0,0 1 0,0-1 0,1 0 0,-1-1 0,0 0 0,1-1 0,-1 0 0,1 0 0,-1-1 0,0 0 0,1-1 0,-1 0 0,15-5 0,-18 4 0,-1 0 0,1-1 0,-1 1 0,0-1 0,0 0 0,0 0 0,0-1 0,-1 1 0,1-1 0,-1 0 0,-1-1 0,1 1 0,-1 0 0,0-1 0,0 0 0,0 0 0,-1 0 0,0 0 0,0 0 0,0 0 0,0-8 0,2-11 0,-2-1 0,0 1 0,-2 0 0,-2-26 0,1 34 0,-1 1 0,-7-33 0,8 46 0,0-1 0,0 1 0,0 0 0,0-1 0,-1 1 0,1 0 0,-1 0 0,0 0 0,0 0 0,0 0 0,0 0 0,0 1 0,-1-1 0,1 1 0,-1 0 0,0-1 0,0 1 0,1 0 0,-1 1 0,-6-4 0,8 5 0,-1 0 0,1-1 0,-1 1 0,1 0 0,-1 0 0,1-1 0,-1 1 0,1 0 0,-1 1 0,1-1 0,-1 0 0,1 0 0,0 1 0,-1-1 0,1 0 0,-1 1 0,1 0 0,0-1 0,-1 1 0,1 0 0,0-1 0,0 1 0,0 0 0,-1 0 0,1 0 0,0 0 0,0 0 0,0 1 0,1-1 0,-1 0 0,0 0 0,0 1 0,1-1 0,-1 0 0,0 1 0,1-1 0,-1 0 0,1 1 0,0-1 0,0 1 0,-1 1 0,1 0 0,-1 1 0,1-1 0,-1 1 0,1-1 0,0 1 0,0-1 0,1 0 0,-1 1 0,1-1 0,0 1 0,-1-1 0,2 0 0,-1 1 0,0-1 0,1 0 0,-1 0 0,3 3 0,0-2 0,0 0 0,0-1 0,0 1 0,1-1 0,-1 0 0,1 0 0,0-1 0,0 0 0,0 1 0,0-1 0,0-1 0,1 1 0,-1-1 0,0 0 0,10 0 0,-1 0 0,0-1 0,1 0 0,-1-2 0,25-4 0,-36 5 0,-1 1 0,0 0 0,1 0 0,-1 0 0,1 0 0,-1 0 0,0 1 0,1-1 0,-1 1 0,0-1 0,0 1 0,1 0 0,-1 0 0,0 0 0,0 0 0,0 0 0,0 0 0,0 1 0,0-1 0,0 1 0,-1-1 0,4 5 0,3 3 0,-1 2 0,0-1 0,9 17 0,-12-17 0,2-1 0,-1 0 0,12 13 0,-11-16 0,1 0 0,0 0 0,0 0 0,1-1 0,-1-1 0,1 1 0,0-1 0,0-1 0,0 1 0,1-1 0,0-1 0,-1 1 0,1-2 0,0 1 0,13 0 0,-17-2 0,1 0 0,-1-1 0,1 1 0,-1-1 0,0 0 0,1 0 0,-1-1 0,0 0 0,0 0 0,0 0 0,0 0 0,0-1 0,0 0 0,-1 0 0,1 0 0,-1 0 0,0-1 0,0 0 0,0 0 0,-1 0 0,1 0 0,-1-1 0,0 1 0,0-1 0,0 0 0,2-6 0,0-1 0,-1-1 0,0 1 0,4-26 0,-7 32 0,0-1 0,0 0 0,-1 0 0,0 0 0,0 0 0,-1 0 0,0 0 0,0 0 0,-3-7 0,4 13 0,0-1 0,-1 0 0,1 1 0,-1-1 0,1 1 0,-1 0 0,0-1 0,1 1 0,-1-1 0,0 1 0,0 0 0,0 0 0,0-1 0,0 1 0,0 0 0,0 0 0,-1 0 0,1 0 0,0 0 0,-1 1 0,1-1 0,0 0 0,-1 1 0,1-1 0,-1 0 0,1 1 0,-1 0 0,1-1 0,-1 1 0,0 0 0,1 0 0,-1 0 0,1 0 0,-1 0 0,1 0 0,-1 0 0,0 1 0,1-1 0,-1 1 0,1-1 0,-1 1 0,1-1 0,0 1 0,-3 1 0,-1 1 0,0 1 0,1-1 0,0 0 0,0 1 0,0 0 0,0 0 0,0 1 0,1-1 0,0 0 0,0 1 0,-3 7 0,3-4 0,0 0 0,1-1 0,0 1 0,0 0 0,1 1 0,0-1 0,1 0 0,0 0 0,0 0 0,0 1 0,1-1 0,1 0 0,-1 0 0,1 0 0,1 0 0,-1-1 0,1 1 0,1 0 0,-1-1 0,1 0 0,1 0 0,-1 0 0,1 0 0,0-1 0,1 0 0,-1 0 0,1 0 0,0-1 0,1 0 0,0 0 0,-1-1 0,1 1 0,1-1 0,-1-1 0,1 0 0,-1 0 0,1 0 0,0-1 0,0 0 0,0 0 0,0-1 0,0 0 0,16-1 0,-21 0-54,-1 0-1,1 0 0,-1-1 1,1 1-1,-1-1 1,0 1-1,1-1 0,-1 0 1,0 0-1,1 0 1,-1 0-1,0 0 0,0-1 1,0 1-1,0-1 0,0 1 1,0-1-1,-1 0 1,1 1-1,0-1 0,-1 0 1,0 0-1,1 0 1,1-4-1,3-12-6771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95 279 24575,'1'-8'0,"-1"0"0,1 1 0,1-1 0,-1 1 0,2-1 0,-1 1 0,1 0 0,-1 0 0,2 0 0,-1 0 0,8-9 0,10-23 0,-16 28 0,-1-1 0,0 1 0,-1-1 0,4-22 0,-7 30 0,1 0 0,-1 0 0,0 1 0,0-1 0,-1 0 0,1 0 0,-1 1 0,0-1 0,-1-4 0,2 7 0,-1 0 0,0-1 0,1 1 0,-1 0 0,0 0 0,0 0 0,0 0 0,0 0 0,0 0 0,0 0 0,0 0 0,0 0 0,0 0 0,0 0 0,-1 1 0,1-1 0,0 1 0,0-1 0,-1 1 0,1-1 0,0 1 0,-1-1 0,1 1 0,-2 0 0,-2 0 0,1 0 0,0 1 0,-1 0 0,1-1 0,0 1 0,-1 1 0,1-1 0,0 1 0,0 0 0,0 0 0,0 0 0,1 0 0,-1 0 0,1 1 0,-1 0 0,1 0 0,0 0 0,0 0 0,0 0 0,-5 8 0,1-2 0,1 1 0,-1 0 0,2 1 0,0-1 0,0 1 0,-6 20 0,9-20 0,-1-1 0,2 1 0,-1 0 0,2-1 0,-1 1 0,2 0 0,-1 0 0,1-1 0,1 1 0,0 0 0,1-1 0,0 0 0,0 1 0,1-1 0,0 0 0,1-1 0,0 1 0,1-1 0,8 11 0,-4-8 0,0-1 0,0 0 0,1-1 0,1 0 0,0 0 0,0-2 0,1 1 0,0-2 0,1 1 0,-1-2 0,1 0 0,1-1 0,17 5 0,-19-6 0,1-1 0,0-1 0,-1 0 0,1 0 0,0-2 0,14 0 0,-24 0 0,-1-1 0,1 1 0,0-1 0,-1 0 0,1 0 0,-1 0 0,1-1 0,-1 1 0,1-1 0,-1 0 0,0 0 0,0 0 0,0 0 0,0 0 0,0-1 0,-1 1 0,1-1 0,-1 0 0,1 0 0,-1 0 0,0 0 0,0 0 0,0 0 0,-1-1 0,1 1 0,-1-1 0,1-3 0,2-6 0,-1 0 0,-1-1 0,0 1 0,-1-1 0,0 1 0,-1-1 0,-1 1 0,0-1 0,-1 1 0,-5-21 0,7 32 0,-1 0 0,1 0 0,-1 1 0,0-1 0,0 0 0,0 1 0,0-1 0,0 1 0,0-1 0,0 1 0,0-1 0,-1 1 0,1 0 0,-1 0 0,1 0 0,-1-1 0,1 1 0,-1 1 0,1-1 0,-1 0 0,0 0 0,1 1 0,-1-1 0,0 1 0,0-1 0,0 1 0,1 0 0,-1 0 0,0-1 0,0 2 0,0-1 0,0 0 0,-2 0 0,2 1 0,-1 0 0,0 0 0,0 0 0,1 1 0,-1-1 0,1 1 0,-1-1 0,1 1 0,0 0 0,0 0 0,-1 0 0,1 0 0,1 0 0,-1 0 0,0 1 0,0-1 0,1 1 0,0-1 0,-1 1 0,-1 4 0,1 1 0,0 0 0,1 0 0,-1 0 0,2 1 0,-1-1 0,1 0 0,0 0 0,1 0 0,0 1 0,0-1 0,1 0 0,4 13 0,-5-18 0,0 1 0,1-1 0,-1 1 0,1-1 0,0 1 0,0-1 0,0 0 0,0 0 0,0 0 0,1 0 0,-1 0 0,1-1 0,0 1 0,0-1 0,0 1 0,0-1 0,0 0 0,1-1 0,-1 1 0,1 0 0,-1-1 0,1 0 0,-1 0 0,1 0 0,0 0 0,0 0 0,-1-1 0,1 0 0,5 0 0,-6 0 0,-1 0 0,1-1 0,-1 1 0,1-1 0,-1 1 0,1-1 0,-1 0 0,1 0 0,-1 0 0,0-1 0,0 1 0,1 0 0,-1-1 0,0 1 0,0-1 0,0 0 0,-1 0 0,1 0 0,0 0 0,-1 0 0,1 0 0,-1 0 0,0 0 0,0-1 0,0 1 0,0-1 0,0 1 0,0-1 0,0 1 0,-1-1 0,1 1 0,-1-1 0,0 1 0,0-1 0,0-3 0,0-2 0,-1 0 0,1 1 0,-1-1 0,-1 1 0,1 0 0,-1-1 0,-1 1 0,1 0 0,-1 0 0,-1 0 0,-3-7 0,4 10 0,0-1 0,-1 1 0,1-1 0,-1 1 0,0 0 0,0 1 0,0-1 0,0 1 0,-1-1 0,1 1 0,-1 0 0,0 1 0,0-1 0,0 1 0,0 0 0,-8-1 0,48 20 0,-11-10 0,0-1 0,37 5 0,-51-10 0,0 0 0,1 0 0,-1-1 0,0-1 0,0 0 0,0 0 0,0-1 0,0 0 0,10-4 0,-18 6 0,-1-1 0,1 0 0,0 0 0,0 1 0,-1-1 0,1-1 0,0 1 0,-1 0 0,1 0 0,-1 0 0,0-1 0,1 1 0,-1-1 0,0 1 0,0-1 0,0 0 0,0 1 0,0-1 0,0 0 0,-1 0 0,1 0 0,0-3 0,-6 10 0,-1 10 0,4-5 0,0 1 0,1 0 0,0-1 0,1 1 0,1 0 0,-1-1 0,4 18 0,-3-25 0,-1 1 0,1-1 0,0 0 0,0 0 0,0 1 0,0-1 0,1 0 0,-1 0 0,1 0 0,-1 0 0,1-1 0,0 1 0,1 0 0,-1-1 0,0 1 0,1-1 0,-1 0 0,1 0 0,-1 0 0,1 0 0,0 0 0,0-1 0,0 1 0,0-1 0,0 0 0,1 0 0,-1 0 0,4 1 0,-4-2 0,0 0 0,-1-1 0,1 1 0,0 0 0,0-1 0,0 0 0,0 0 0,0 0 0,-1 0 0,1 0 0,0 0 0,-1-1 0,1 1 0,-1-1 0,1 0 0,-1 1 0,0-1 0,0-1 0,0 1 0,0 0 0,0 0 0,0-1 0,-1 1 0,1-1 0,2-4 0,3-8 0,-1-1 0,0 1 0,6-24 0,-6 17 0,-3 21 0,1 11 0,5 26 0,5 13 0,-12-44 0,0-1 0,0 0 0,1 1 0,-1-1 0,1 0 0,0-1 0,1 1 0,-1 0 0,1-1 0,-1 0 0,1 0 0,0 0 0,0 0 0,8 3 0,-9-4 0,0-1 0,0 0 0,0 0 0,0 0 0,0-1 0,0 1 0,0-1 0,1 0 0,-1 0 0,0 0 0,0 0 0,0 0 0,0-1 0,1 1 0,-1-1 0,0 0 0,0 0 0,0 0 0,0 0 0,0-1 0,-1 1 0,1-1 0,4-3 0,3-4 0,0 0 0,0-1 0,-1 0 0,0-1 0,-1 0 0,-1-1 0,8-13 0,0-4 0,21-58 0,-29 66 0,0-1 0,-1 0 0,-1 0 0,-2 0 0,3-44 0,-8 59 0,-2 7 0,-5 13 0,3 2 0,0 1 0,1 0 0,0 0 0,1 1 0,-2 24 0,-2 90 0,7-102 0,0 0 0,-1-4 0,1 0 0,1 0 0,1 0 0,1-1 0,7 31 0,-3-46 0,-2-16 0,1-18 0,-3-29 0,-3 35 0,2 0 0,0 0 0,1 1 0,6-22 0,-7 36 0,0-1 0,1 1 0,-1 0 0,1 0 0,0-1 0,0 1 0,1 0 0,-1 1 0,1-1 0,0 0 0,0 1 0,0 0 0,1-1 0,-1 1 0,1 0 0,0 1 0,0-1 0,0 1 0,0 0 0,0 0 0,8-3 0,3 1 0,1 0 0,0 2 0,-1-1 0,31 1 0,67 7 0,-59-1 0,-72-5 0,0 1 0,0 0 0,0 2 0,0 0 0,-25 6 0,38-7 0,1 0 0,-1 1 0,0 0 0,1-1 0,-1 1 0,1 1 0,0-1 0,-1 1 0,1 0 0,0 0 0,1 0 0,-1 0 0,1 0 0,-1 1 0,1 0 0,0 0 0,0 0 0,0 0 0,1 0 0,0 1 0,0-1 0,0 1 0,0-1 0,0 1 0,1 0 0,0-1 0,0 1 0,0 8 0,1-10 0,0 1 0,1-1 0,-1 1 0,1-1 0,-1 0 0,1 1 0,1-1 0,-1 0 0,0 0 0,1 0 0,-1 1 0,1-2 0,0 1 0,0 0 0,0 0 0,0-1 0,1 1 0,-1-1 0,1 1 0,-1-1 0,1 0 0,0 0 0,0 0 0,0-1 0,0 1 0,0-1 0,0 1 0,5 0 0,5 2 0,0 0 0,0-1 0,1 0 0,-1-1 0,27 0 0,-33-1 0,1-1 0,-1-1 0,0 0 0,1 0 0,-1 0 0,0-1 0,0 0 0,1 0 0,-1-1 0,-1 0 0,1 0 0,10-6 0,-13 5 0,0 1 0,0-1 0,0 0 0,0 0 0,0-1 0,-1 1 0,0-1 0,0 0 0,0 0 0,-1 0 0,1 0 0,-1 0 0,0 0 0,-1-1 0,1 1 0,-1-1 0,0-5 0,1 0 0,-2 0 0,0 0 0,0-1 0,-3-19 0,2 28 0,1 1 0,-1 0 0,0-1 0,1 1 0,-1 0 0,0 0 0,0 0 0,0-1 0,-1 1 0,1 0 0,0 0 0,-4-3 0,4 5 0,0-1 0,0 0 0,0 1 0,0-1 0,0 1 0,0 0 0,-1-1 0,1 1 0,0 0 0,0 0 0,0-1 0,-1 1 0,1 0 0,0 0 0,0 0 0,0 1 0,-1-1 0,1 0 0,0 0 0,0 1 0,0-1 0,0 0 0,0 1 0,-1 0 0,1-1 0,0 1 0,-1 0 0,0 1 0,-1 0 0,1 0 0,-1 1 0,1-1 0,0 1 0,0-1 0,0 1 0,0 0 0,1 0 0,-1-1 0,1 1 0,-1 0 0,1 0 0,0 1 0,0-1 0,1 0 0,-1 0 0,1 0 0,-1 6 0,0-1 0,1 1 0,0 0 0,1-1 0,-1 1 0,2-1 0,2 13 0,-1-15 0,-1 0 0,2 0 0,-1-1 0,0 1 0,1-1 0,0 0 0,0 0 0,1 0 0,-1 0 0,1-1 0,0 0 0,1 0 0,-1 0 0,0-1 0,1 0 0,0 0 0,0 0 0,0 0 0,0-1 0,0 0 0,7 1 0,-7-2 0,0 1 0,-1-1 0,1 0 0,0 0 0,0-1 0,0 0 0,0 0 0,0 0 0,0-1 0,-1 0 0,1 0 0,0 0 0,0-1 0,-1 0 0,1 0 0,-1 0 0,1-1 0,-1 1 0,0-1 0,0-1 0,0 1 0,-1-1 0,7-6 0,-3 0 0,-1-1 0,-1 1 0,0-1 0,0 0 0,-1-1 0,5-16 0,-7 20 0,-1 0 0,0 0 0,-1 1 0,0-1 0,0 0 0,0 0 0,-1 0 0,0 0 0,-1 0 0,0 0 0,-2-9 0,3 16 0,0 0 0,0 0 0,0 0 0,-1 0 0,1 0 0,0 0 0,-1 0 0,1 0 0,0 1 0,-1-1 0,1 0 0,-1 0 0,0 0 0,1 0 0,-1 1 0,0-1 0,1 0 0,-1 1 0,0-1 0,0 0 0,1 1 0,-1-1 0,0 1 0,0 0 0,0-1 0,0 1 0,0-1 0,0 1 0,0 0 0,0 0 0,-1 0 0,1 0 0,0 1 0,-1-1 0,1 1 0,0 0 0,0 0 0,0-1 0,0 1 0,0 0 0,0 0 0,0 0 0,0 0 0,0 1 0,0-1 0,0 0 0,1 0 0,-1 0 0,1 1 0,-1-1 0,1 0 0,-1 1 0,1-1 0,-1 2 0,-2 9 14,0 1-1,1-1 0,0 1 0,1-1 1,0 1-1,1 0 0,1-1 1,2 15-1,-2-22-78,-1 1 1,2-1-1,-1-1 1,0 1-1,1 0 1,0 0-1,0 0 0,1-1 1,-1 1-1,1-1 1,0 0-1,0 0 1,0 0-1,1 0 0,0 0 1,-1-1-1,1 0 1,0 0-1,1 0 1,-1 0-1,0 0 1,8 2-1,11 2-6761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24575,'-8'36'0,"-4"21"0,5 8 0,4-5-8191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2 434 24575,'-2'-41'0,"2"42"0,2 21 0,-1-15 0,1 0 0,-1 0 0,1 0 0,0 0 0,1 0 0,-1-1 0,1 1 0,1-1 0,-1 0 0,1 0 0,8 10 0,-10-14 0,-1-1 0,1 1 0,-1 0 0,1-1 0,0 1 0,0-1 0,0 0 0,0 0 0,0 1 0,0-1 0,0 0 0,0-1 0,0 1 0,0 0 0,1-1 0,-1 1 0,0-1 0,0 0 0,1 1 0,-1-1 0,0 0 0,1 0 0,-1-1 0,0 1 0,0 0 0,1-1 0,-1 0 0,0 1 0,0-1 0,0 0 0,0 0 0,0 0 0,0 0 0,0-1 0,0 1 0,0 0 0,0-1 0,-1 1 0,3-4 0,2-1 0,-1-1 0,0 1 0,-1-1 0,1 0 0,-1-1 0,-1 1 0,1-1 0,-1 1 0,-1-1 0,1 0 0,1-15 0,-2 12 0,1 0 0,0 0 0,1 1 0,0 0 0,7-14 0,-11 24 0,0 0 0,0 0 0,0 0 0,0-1 0,1 1 0,-1 0 0,0 0 0,0 0 0,0 0 0,0-1 0,0 1 0,1 0 0,-1 0 0,0 0 0,0 0 0,0 0 0,0 0 0,1-1 0,-1 1 0,0 0 0,0 0 0,0 0 0,1 0 0,-1 0 0,0 0 0,0 0 0,1 0 0,-1 0 0,0 0 0,0 0 0,0 0 0,1 0 0,-1 0 0,0 0 0,0 0 0,0 0 0,1 0 0,-1 1 0,0-1 0,0 0 0,0 0 0,1 0 0,-1 0 0,0 0 0,0 0 0,0 1 0,0-1 0,0 0 0,1 0 0,-1 0 0,0 0 0,0 1 0,0-1 0,0 0 0,0 0 0,0 0 0,0 1 0,0-1 0,0 0 0,0 0 0,1 1 0,5 16 0,-6-15 0,8 27 0,-3-9 0,1 0 0,0 0 0,14 26 0,-19-42 0,1-1 0,0 0 0,-1 0 0,1 0 0,0 0 0,0 0 0,1-1 0,-1 1 0,0 0 0,1-1 0,0 0 0,0 0 0,-1 0 0,1 0 0,0 0 0,1 0 0,-1-1 0,0 1 0,0-1 0,1 0 0,-1 0 0,1 0 0,-1-1 0,0 1 0,1-1 0,6 0 0,-7-1 0,0 0 0,1 0 0,-1 0 0,0-1 0,0 1 0,0-1 0,0 0 0,0 0 0,0 0 0,0 0 0,-1-1 0,1 1 0,-1-1 0,1 1 0,-1-1 0,0 0 0,0 0 0,0 0 0,-1 0 0,1-1 0,-1 1 0,2-5 0,1-4 0,0 0 0,-1 0 0,0-1 0,-1 1 0,1-13 0,-3 22 0,0 0 0,-1-1 0,1 1 0,-1 0 0,1 0 0,-1 0 0,0 0 0,0 0 0,0 0 0,-1 0 0,1 1 0,-1-1 0,1 0 0,-1 1 0,0-1 0,0 1 0,-3-3 0,5 4 0,-1 1 0,0-1 0,0 0 0,0 1 0,0-1 0,0 1 0,0-1 0,0 1 0,0-1 0,0 1 0,0 0 0,0-1 0,0 1 0,0 0 0,0 0 0,0 0 0,0 0 0,0 0 0,0 0 0,-2 0 0,2 1 0,-1-1 0,1 1 0,0 0 0,-1 0 0,1 0 0,0 0 0,-1 0 0,1 0 0,0 0 0,0 0 0,0 0 0,0 1 0,0-1 0,0 0 0,1 1 0,-1-1 0,0 0 0,0 3 0,-1-1 0,0 1 0,1 0 0,0-1 0,-1 1 0,1 0 0,1 0 0,-1 0 0,0 0 0,1 0 0,0 0 0,0 0 0,0 0 0,0 0 0,1-1 0,0 1 0,0 0 0,0 0 0,2 4 0,-1-3 0,1 0 0,0-1 0,0 1 0,0-1 0,1 0 0,-1 0 0,1 0 0,0 0 0,1-1 0,-1 1 0,9 4 0,3 0 0,0 0 0,0-1 0,1-1 0,0-1 0,0 0 0,35 5 0,110 2 0,-138-12 0,0-1 0,0-1 0,0-1 0,40-11 0,-57 11 0,0 0 0,0 0 0,0-1 0,0 0 0,-1 0 0,0 0 0,0-1 0,0 0 0,0 0 0,-1-1 0,1 0 0,-1 0 0,7-12 0,-10 15 0,0 0 0,0 0 0,0 0 0,-1 0 0,0-1 0,1 1 0,-1 0 0,-1-1 0,1 1 0,0-1 0,-1 1 0,1-1 0,-1 1 0,0-1 0,-1 1 0,1-1 0,0 0 0,-1 1 0,0 0 0,0-1 0,0 1 0,0-1 0,-1 1 0,1 0 0,-1 0 0,0 0 0,0 0 0,0 0 0,0 0 0,0 1 0,0-1 0,-4-2 0,-1-1 0,-1 2 0,1-1 0,-1 1 0,0 0 0,0 0 0,0 1 0,0 0 0,-1 1 0,1 0 0,-15-2 0,10 3 0,0-1 0,-1 2 0,1 0 0,0 0 0,0 1 0,-20 4 0,28-3 0,0 0 0,0 0 0,0 0 0,0 0 0,1 1 0,-1 0 0,1 0 0,0 0 0,0 0 0,0 1 0,0 0 0,1-1 0,-1 1 0,1 1 0,0-1 0,0 0 0,0 1 0,1 0 0,-4 7 0,5-9 0,0 0 0,1 0 0,-1 0 0,0 0 0,1 0 0,-1 0 0,1 0 0,0 0 0,0 0 0,0 0 0,1 0 0,-1 0 0,1-1 0,-1 1 0,1 0 0,0 0 0,0 0 0,1 0 0,-1-1 0,0 1 0,1 0 0,0-1 0,-1 1 0,1-1 0,0 0 0,0 0 0,0 0 0,1 0 0,-1 0 0,0 0 0,1 0 0,-1-1 0,1 1 0,0-1 0,2 1 0,3 2 0,-1-1 0,1-1 0,0 1 0,0-1 0,-1-1 0,1 1 0,0-2 0,0 1 0,1-1 0,-1 0 0,0 0 0,0-1 0,0 0 0,0-1 0,11-3 0,-13 3 0,0-1 0,0 0 0,0 0 0,0 0 0,0-1 0,-1 0 0,0 0 0,0 0 0,0-1 0,0 1 0,-1-1 0,0 0 0,0-1 0,0 1 0,0-1 0,-1 1 0,0-1 0,0 0 0,2-9 0,2-8 0,-2-1 0,0 1 0,-2-2 0,2-40 0,-12-99 0,6 160 0,1-1 0,0 0 0,-1 0 0,1 1 0,-1-1 0,0 0 0,-1 0 0,1 1 0,-5-10 0,3 15 0,1 7 0,1 11 0,37 202 0,-5-49 0,-24-115-682,-3 99-1,-9-62-6143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8 0,0 9 0,0 7 0,0 7 0,0 6 0,0 1 0,4-2 0,2-3 0,4-9 0,5-9 0,0-11 0,-2-8-8191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24575,'18'-31'0,"5"-15"0,0-4 0,-5 12 0,-5 20 0,-5 22 0,-3 20 0,-4 14 0,4 10 0,0-3-8191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24575,'54'26'0,"-29"-15"0,-1 1 0,38 24 0,-55-30 0,1 0 0,-1 0 0,0 1 0,0 0 0,-1 0 0,0 0 0,0 1 0,0 0 0,-1 1 0,-1-1 0,5 12 0,-8-19 0,2 7 0,0 1 0,1-1 0,0-1 0,1 1 0,8 11 0,-12-17 0,0-1 0,1 0 0,-1 0 0,0 1 0,1-1 0,-1 0 0,1 0 0,-1 0 0,1 0 0,0-1 0,-1 1 0,1 0 0,0-1 0,0 1 0,0-1 0,-1 1 0,1-1 0,0 0 0,0 0 0,0 0 0,-1 0 0,1 0 0,0 0 0,0-1 0,0 1 0,0 0 0,-1-1 0,1 0 0,0 1 0,-1-1 0,1 0 0,0 0 0,-1 0 0,2-1 0,6-5 0,-1 0 0,0 0 0,0-1 0,-1-1 0,0 1 0,0-1 0,-1 0 0,0 0 0,6-15 0,-4 10 0,1-1 0,16-20 0,-25 34 0,1 0 0,0 0 0,-1 0 0,1 0 0,0 0 0,-1 1 0,1-1 0,0 0 0,0 0 0,0 1 0,0-1 0,-1 0 0,1 1 0,0-1 0,0 1 0,0-1 0,0 1 0,1-1 0,-1 1 0,0 0 0,0 0 0,0-1 0,0 1 0,0 0 0,0 0 0,0 0 0,1 0 0,-1 0 0,0 1 0,0-1 0,0 0 0,0 0 0,0 1 0,0-1 0,0 1 0,0-1 0,0 1 0,0-1 0,0 1 0,0 0 0,0-1 0,0 1 0,-1 0 0,1 0 0,0-1 0,0 1 0,-1 0 0,1 0 0,0 0 0,-1 0 0,1 2 0,4 6 0,-1 0 0,0 1 0,-1-1 0,4 15 0,-6-20 0,16 77-1365,-12-47-5461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24575,'8'1'0,"0"0"0,0 1 0,0-1 0,0 2 0,0-1 0,0 1 0,0 0 0,-1 1 0,1-1 0,-1 2 0,0-1 0,0 1 0,-1 0 0,7 6 0,11 12 0,0 1 0,20 28 0,-40-47 0,50 63 0,29 35 0,-81-101 0,0 0 0,-1 0 0,1 0 0,0 0 0,0 0 0,0-1 0,0 1 0,1-1 0,-1 0 0,0 1 0,0-1 0,1 0 0,-1 0 0,1-1 0,-1 1 0,1 0 0,3 0 0,-4-2 0,0 1 0,-1-1 0,1 1 0,0-1 0,-1 0 0,1 0 0,-1 0 0,1 0 0,-1 0 0,1 0 0,-1 0 0,0 0 0,1 0 0,-1-1 0,0 1 0,0-1 0,0 1 0,0-1 0,0 1 0,0-1 0,-1 1 0,1-1 0,0 0 0,-1 0 0,1 1 0,-1-3 0,8-26 0,-2-1 0,-1 0 0,2-51 0,-1 12 0,6-41 0,15-157 0,-26 265-60,-1 17 186,-1 28-1044,1-37 405,0 35-6313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 24575,'0'-18'0,"0"-2"0,0 13 0,-4 15 0,-2 15 0,0 18 0,2 10 0,1 6 0,1 2 0,0 0 0,2-2 0,-5-5 0,4-12 0,10-17 0,5-13-8191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24575,'84'0'0,"161"-21"0,-241 20 0,-1 1 0,1-1 0,-1 0 0,1 0 0,-1 0 0,1-1 0,-1 1 0,0-1 0,1 0 0,-1 0 0,0 0 0,0 0 0,-1 0 0,1-1 0,0 1 0,-1-1 0,1 0 0,2-4 0,-4 5 0,0-1 0,0 0 0,0 0 0,0 0 0,0 0 0,-1 0 0,1 0 0,-1 0 0,0 0 0,0 0 0,0 0 0,-1-1 0,1 1 0,-1 0 0,1 0 0,-1 0 0,0 0 0,0 1 0,0-1 0,-1 0 0,-2-5 0,-3-3 0,-1 0 0,0 0 0,0 1 0,-1 0 0,-1 0 0,0 1 0,0 0 0,-17-11 0,26 20 0,0-1 0,0 0 0,1 0 0,-1 1 0,0-1 0,0 1 0,0-1 0,0 1 0,0-1 0,0 1 0,-1 0 0,1 0 0,0-1 0,0 1 0,0 0 0,0 0 0,0 0 0,0 0 0,0 0 0,0 0 0,-1 0 0,1 1 0,0-1 0,0 0 0,0 1 0,0-1 0,0 1 0,0-1 0,0 1 0,0-1 0,0 1 0,0-1 0,1 1 0,-1 0 0,0 0 0,0 0 0,0-1 0,1 1 0,-1 0 0,1 0 0,-1 0 0,0 0 0,1 0 0,0 0 0,-1 2 0,-1 2 0,0 0 0,1 1 0,0-1 0,0 1 0,1 0 0,-1-1 0,2 12 0,2 8 0,1 0 0,1-1 0,12 36 0,35 73 0,-30-79 0,-19-44-136,0-2-1,1 1 1,0 0-1,0-1 1,1 0-1,1 0 1,-1 0-1,1-1 0,10 11 1,3-5-6690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24575,'21'43'0,"47"122"0,-53-135 0,2 0 0,0 0 0,27 32 0,-41-57 0,1-1 0,0 1 0,0-1 0,1 0 0,-1 0 0,1 0 0,9 4 0,-13-7 0,0-1 0,0 1 0,0-1 0,1 1 0,-1-1 0,0 0 0,1 0 0,-1 1 0,0-1 0,0 0 0,1 0 0,-1-1 0,0 1 0,1 0 0,-1 0 0,0-1 0,1 1 0,-1 0 0,0-1 0,0 1 0,0-1 0,0 0 0,1 1 0,-1-1 0,0 0 0,0 0 0,0 0 0,0 1 0,0-1 0,-1 0 0,1 0 0,0-1 0,0 1 0,-1 0 0,1 0 0,0 0 0,-1 0 0,1-1 0,-1 1 0,1-2 0,6-20 0,0 0 0,-2 0 0,0-1 0,-2 0 0,1-45 0,-1 21 0,2-49 0,-5 58 0,2 0 0,15-75 0,-12 103 0,-1 18 0,-1 21 0,0 140-1365,-3-105-5461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24575,'10'-19'0,"0"1"0,17-24 0,-25 39 0,0-1 0,1 1 0,0-1 0,0 1 0,0 0 0,0 0 0,1 0 0,-1 1 0,1-1 0,-1 1 0,1 0 0,0 0 0,0 0 0,0 0 0,0 1 0,0-1 0,9 0 0,-11 2 0,-1 0 0,1 0 0,-1 0 0,1 1 0,-1-1 0,1 1 0,-1-1 0,1 1 0,-1 0 0,1 0 0,-1-1 0,0 1 0,1 0 0,-1 0 0,0 0 0,0 1 0,0-1 0,0 0 0,0 0 0,0 0 0,0 1 0,0-1 0,0 1 0,-1-1 0,1 0 0,0 1 0,-1-1 0,1 1 0,-1 0 0,0-1 0,0 1 0,1-1 0,-1 1 0,0 0 0,-1 1 0,2 6 0,-1 0 0,-1 0 0,1-1 0,-1 1 0,-3 11 0,-2-2 0,0 0 0,-2 0 0,0-1 0,0 0 0,-2 0 0,0-1 0,-1 0 0,0-1 0,-14 15 0,13-14 0,12-16 0,0 1 0,0-1 0,-1 0 0,1 0 0,0 1 0,0-1 0,0 0 0,0 1 0,0-1 0,0 0 0,0 0 0,0 1 0,0-1 0,0 0 0,0 1 0,0-1 0,0 0 0,0 1 0,1-1 0,-1 0 0,0 0 0,0 1 0,0-1 0,0 0 0,0 0 0,1 1 0,-1-1 0,0 0 0,0 0 0,1 1 0,1 0 0,1 0 0,0 0 0,0-1 0,0 1 0,0-1 0,0 0 0,0 1 0,0-1 0,4-1 0,197-14 0,-38 0 0,-94 12-1365,-9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93 24575,'0'-10'0,"0"3"0,0-1 0,0 0 0,-1 0 0,0 1 0,-3-15 0,3 21 0,1 0 0,-1-1 0,1 1 0,-1 0 0,0 0 0,1 0 0,-1-1 0,0 1 0,0 0 0,0 0 0,0 0 0,0 0 0,0 0 0,0 1 0,0-1 0,-1 0 0,1 0 0,0 1 0,0-1 0,-1 1 0,1-1 0,0 1 0,-1-1 0,1 1 0,0 0 0,-1 0 0,1 0 0,-1 0 0,1 0 0,0 0 0,-1 0 0,1 0 0,0 0 0,-1 1 0,1-1 0,0 0 0,-1 1 0,1 0 0,-2 0 0,-9 4 0,0 1 0,0 0 0,1 0 0,0 1 0,0 1 0,0 0 0,1 0 0,1 1 0,-1 1 0,1-1 0,1 1 0,0 1 0,0 0 0,1 0 0,1 0 0,-1 1 0,2 0 0,-6 16 0,10-24 0,1-1 0,0 0 0,-1 1 0,1-1 0,0 0 0,1 1 0,-1-1 0,0 0 0,1 1 0,0-1 0,0 0 0,0 0 0,0 0 0,1 0 0,-1 0 0,1 0 0,-1 0 0,1 0 0,0 0 0,0-1 0,1 1 0,-1-1 0,0 0 0,1 1 0,0-1 0,-1 0 0,5 2 0,8 5 0,0-1 0,1-1 0,0 0 0,19 5 0,-17-6 0,-5-1 0,3 0 0,-1 1 0,1 0 0,-1 1 0,-1 1 0,23 14 0,-34-20 0,0 1 0,-1 0 0,1-1 0,0 1 0,-1 0 0,1 0 0,-1 0 0,0 1 0,0-1 0,0 1 0,0-1 0,-1 1 0,0-1 0,1 1 0,-1 0 0,-1 0 0,1 0 0,0-1 0,-1 1 0,0 0 0,0 0 0,0 0 0,0 0 0,-1 0 0,0 0 0,1-1 0,-1 1 0,-1 0 0,-2 6 0,-1 2 0,-1 0 0,-1-1 0,0 0 0,-1 0 0,0 0 0,-1-1 0,0 0 0,0-1 0,-1 0 0,-11 8 0,-10 6 0,0-2 0,-44 21 0,-40 16 0,162-61 0,-42 2 0,1 0 0,0 0 0,-1 1 0,1 0 0,0 0 0,0 0 0,-1 1 0,1 0 0,0 0 0,-1 0 0,1 1 0,-1 0 0,0 0 0,1 0 0,-1 0 0,0 1 0,0 0 0,-1 0 0,1 1 0,0-1 0,-1 1 0,0 0 0,0 0 0,0 0 0,6 10 0,-1 2 0,-1 0 0,0 0 0,-1 1 0,-1 0 0,-1 1 0,0-1 0,3 28 0,6 134 0,-10-97 0,-1-20 0,-2-22 0,2-1 0,1 1 0,2-1 0,15 51 0,-19-84-41,1 0 0,-1-1-1,1 0 1,1 1-1,-1-1 1,1 0 0,0-1-1,0 1 1,0-1 0,0 0-1,1 0 1,0 0-1,0 0 1,0-1 0,0 0-1,1 0 1,-1 0 0,1-1-1,0 0 1,-1 0-1,1 0 1,0-1 0,0 0-1,0 0 1,1 0 0,-1-1-1,0 0 1,0 0-1,0 0 1,0-1 0,0 0-1,9-3 1,15-7-6785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24575,'4'-5'0,"1"1"0,0 0 0,0 1 0,0-1 0,1 1 0,0 0 0,-1 0 0,1 1 0,0-1 0,7 0 0,6-2 0,38-2 0,-45 6 0,0 0 0,1-1 0,-1 0 0,0-1 0,0 0 0,-1-1 0,19-7 0,-29 10 0,1 0 0,-1 0 0,1 0 0,-1 0 0,1 0 0,-1 0 0,0-1 0,1 1 0,-1 0 0,0-1 0,0 1 0,0-1 0,0 1 0,0-1 0,0 0 0,-1 1 0,1-1 0,0 0 0,-1 0 0,1 1 0,-1-1 0,0 0 0,0-3 0,0 1 0,0 0 0,-1 0 0,0 0 0,0 0 0,0 0 0,-1 1 0,1-1 0,-1 0 0,0 1 0,-4-6 0,0-1 0,-2 1 0,1 0 0,-2 0 0,1 0 0,-1 1 0,-15-11 0,22 18 0,0 0 0,1 0 0,-1-1 0,0 1 0,0 1 0,0-1 0,0 0 0,0 0 0,0 1 0,0-1 0,0 1 0,0-1 0,0 1 0,0 0 0,0 0 0,0 0 0,0 0 0,0 0 0,0 1 0,0-1 0,0 1 0,-4 0 0,4 1 0,0-1 0,0 1 0,0 0 0,0 0 0,0 0 0,0 0 0,0 0 0,1 0 0,-1 0 0,1 1 0,0-1 0,-1 1 0,1-1 0,-1 6 0,-2 6 0,0 1 0,2 0 0,0 0 0,0 28 0,1-13 30,3 1 0,0 0 0,8 32 0,-8-53-144,0 1 0,1-1-1,0 0 1,1 0 0,0-1 0,1 1-1,0-1 1,0 0 0,1 0 0,0 0-1,0-1 1,12 12 0,9 0-6712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24575,'18'0'0,"14"4"0,3 2-8191</inkml:trace>
  <inkml:trace contextRef="#ctx0" brushRef="#br0" timeOffset="1">420 80 24575,'18'0'0,"15"0"0,1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24575,'9'0'0,"12"0"0,7 0 0,-2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24575,'0'-1'0,"1"-1"0,-1 0 0,1 0 0,0 0 0,-1 0 0,1 1 0,0-1 0,0 0 0,0 1 0,0-1 0,0 1 0,1-1 0,-1 1 0,0 0 0,1-1 0,-1 1 0,1 0 0,0 0 0,-1 0 0,1 0 0,0 0 0,1 0 0,-1 1 0,0 0 0,-1 0 0,1 0 0,0 1 0,-1-1 0,1 1 0,-1-1 0,1 1 0,-1 0 0,1-1 0,-1 1 0,1 0 0,-1 0 0,0 0 0,1 0 0,-1 0 0,0 0 0,0 1 0,0-1 0,0 0 0,0 1 0,0-1 0,0 0 0,0 1 0,0-1 0,0 3 0,9 20 0,0 0 0,-2 0 0,-1 1 0,8 47 0,-3-13 0,-7-36 0,53 190 0,-57-209 0,0 0 0,1 0 0,-1 0 0,1-1 0,0 1 0,0-1 0,1 1 0,-1-1 0,1 0 0,-1 0 0,7 5 0,-8-7 0,-1-1 0,1 0 0,0 1 0,0-1 0,-1 0 0,1 1 0,0-1 0,0 0 0,0 0 0,-1 0 0,1 0 0,0 1 0,0-1 0,0 0 0,0-1 0,-1 1 0,1 0 0,0 0 0,0 0 0,0 0 0,-1-1 0,3 0 0,-2 0 0,1 0 0,0-1 0,0 1 0,0-1 0,-1 0 0,1 1 0,-1-1 0,1 0 0,-1 0 0,0 0 0,2-4 0,6-13 0,-1-1 0,-1 0 0,-1-1 0,4-22 0,10-90 0,-18 112 0,40-406 0,-39 394 0,-4 194 0,3-58 0,-3-26-1365,1-10-5461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24575,'1'-2'0,"11"-47"0,-11 47 0,-1 0 0,1-1 0,0 1 0,0 0 0,0 0 0,0 0 0,0 0 0,1 1 0,-1-1 0,0 0 0,1 0 0,0 1 0,-1-1 0,1 1 0,0-1 0,0 1 0,-1 0 0,4-2 0,-4 3 0,0 0 0,0 0 0,0 0 0,-1 0 0,1 0 0,0 0 0,0 0 0,0 1 0,0-1 0,0 0 0,0 0 0,-1 1 0,1-1 0,0 1 0,0-1 0,0 1 0,-1-1 0,1 1 0,0-1 0,-1 1 0,1-1 0,0 1 0,-1 0 0,1 0 0,-1-1 0,1 1 0,-1 0 0,1 0 0,-1-1 0,0 1 0,1 0 0,-1 1 0,9 30 0,-5-8 0,-1 41 0,0-8 0,-3-57 0,0 1 0,0-1 0,0 1 0,-1-1 0,1 1 0,1-1 0,-1 0 0,0 1 0,0-1 0,0 1 0,0-1 0,0 1 0,0-1 0,0 1 0,1-1 0,-1 1 0,0-1 0,0 0 0,1 1 0,-1-1 0,0 1 0,1-1 0,-1 0 0,0 1 0,1-1 0,-1 0 0,0 1 0,1-1 0,-1 0 0,1 0 0,-1 0 0,1 1 0,13-10 0,12-27 0,-25 33 0,27-44 0,-12 19 0,23-32 0,-34 53 0,0 1 0,0 0 0,0 0 0,1 1 0,0-1 0,0 1 0,1 1 0,-1-1 0,1 1 0,9-4 0,-14 7 0,0 0 0,0 0 0,-1 1 0,1-1 0,0 1 0,0 0 0,0-1 0,0 1 0,0 0 0,-1 0 0,1 0 0,0 0 0,0 0 0,0 1 0,0-1 0,0 1 0,-1-1 0,1 1 0,0-1 0,0 1 0,-1 0 0,1 0 0,1 1 0,0 1 0,-1-1 0,1 1 0,-1-1 0,0 1 0,0 0 0,0 0 0,0 0 0,-1 0 0,1 1 0,-1-1 0,2 6 0,1 7 0,-1 1 0,0 1 0,0 31 0,-4-22 0,0 15 0,1-42 0,0 0 0,0 0 0,1 0 0,-1 0 0,0-1 0,0 1 0,0 0 0,0 0 0,0 0 0,0 0 0,0 0 0,0 0 0,0 0 0,0 0 0,0 0 0,1 0 0,-1 0 0,0 0 0,0 0 0,0 0 0,0 0 0,0 1 0,0-1 0,0 0 0,0 0 0,0 0 0,0 0 0,0 0 0,1 0 0,-1 0 0,0 0 0,0 0 0,0 0 0,0 0 0,0 0 0,0 0 0,0 0 0,0 0 0,0 0 0,0 0 0,0 1 0,0-1 0,0 0 0,0 0 0,0 0 0,0 0 0,0 0 0,0 0 0,0 0 0,7-23 0,0-3 0,19-47 0,-22 62 0,1 1 0,1 0 0,0 0 0,0 0 0,1 1 0,0 0 0,9-9 0,-14 17 0,-1-1 0,1 1 0,0-1 0,0 1 0,-1 0 0,1-1 0,0 1 0,1 0 0,-1 0 0,0 1 0,0-1 0,0 0 0,0 1 0,1-1 0,-1 1 0,0 0 0,0 0 0,1-1 0,-1 2 0,0-1 0,1 0 0,-1 0 0,0 1 0,0-1 0,1 1 0,-1 0 0,0 0 0,0 0 0,0 0 0,0 0 0,0 0 0,0 0 0,0 0 0,-1 1 0,1-1 0,0 1 0,2 3 0,5 5 0,0 0 0,-1 1 0,0 0 0,11 24 0,-9-17-170,-1 1-1,-1 1 0,-1-1 1,-1 1-1,0 1 0,-2-1 1,3 29-1,-6-34-6655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9 138 24575,'-9'-8'0,"17"2"0,21 1 0,180 13 0,-126-3 0,470 43 0,-513-43 0,-30-7 0,-26-5 0,10 5 0,-15-4 0,0-1 0,1-1 0,0-1 0,0 0 0,1-2 0,0 0 0,-25-20 0,12 0 0,20 18 0,-1 1 0,-19-14 0,38 31 0,-1 0 0,1 1 0,-1 0 0,5 7 0,5 5 0,-3-5 0,-1 1 0,-1 0 0,0 0 0,-1 1 0,9 18 0,-16-29 0,0 0 0,-1 0 0,1 0 0,-1 1 0,0-1 0,0 0 0,0 0 0,0 1 0,-1-1 0,0 0 0,0 1 0,0-1 0,0 1 0,-1-1 0,1 0 0,-1 1 0,0-1 0,-1 0 0,1 0 0,-1 0 0,1 0 0,-1 0 0,-1 0 0,1 0 0,-6 6 0,-3 0-170,-1-1-1,0 0 0,0 0 1,-1-2-1,0 1 0,0-2 1,-26 10-1,-6 0-6655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0 349 24575,'1'-2'0,"0"-1"0,-1 1 0,1-1 0,1 1 0,-1 0 0,0-1 0,0 1 0,1 0 0,0 0 0,-1 0 0,1 0 0,0 0 0,0 0 0,0 1 0,0-1 0,0 1 0,0-1 0,1 1 0,3-2 0,-4 2 0,0 1 0,0 0 0,0 0 0,0 0 0,0 0 0,0 0 0,0 0 0,0 0 0,0 1 0,0-1 0,0 1 0,0 0 0,-1-1 0,1 1 0,0 0 0,0 0 0,-1 0 0,1 0 0,0 0 0,-1 1 0,1-1 0,-1 0 0,0 1 0,1-1 0,-1 1 0,2 3 0,7 12 0,0 1 0,-2 0 0,0 0 0,-1 1 0,0 0 0,5 32 0,2 1 0,-6-22 0,5 13 0,22 54 0,-34-95 0,-1-1 0,1 0 0,-1 0 0,1 1 0,-1-1 0,1 0 0,0 0 0,0 0 0,0 1 0,-1-1 0,1 0 0,0 0 0,0 0 0,0-1 0,1 1 0,-1 0 0,0 0 0,0-1 0,0 1 0,1 0 0,1 0 0,-2-1 0,0 0 0,0-1 0,0 1 0,0 0 0,0-1 0,0 1 0,0-1 0,0 1 0,0-1 0,0 1 0,0-1 0,0 0 0,0 1 0,0-1 0,-1 0 0,1 0 0,0 0 0,-1 0 0,1 1 0,1-3 0,4-9 0,1 0 0,-2-1 0,7-19 0,-7 17 0,35-99 0,-4-2 0,31-185 0,-67 301 0,2-10 0,-1 0 0,1 0 0,-2 0 0,-1-19 0,1 28 0,0-1 0,0 1 0,0-1 0,-1 0 0,1 1 0,-1-1 0,1 1 0,-1-1 0,1 1 0,-1-1 0,0 1 0,0-1 0,0 1 0,0 0 0,0-1 0,0 1 0,0 0 0,0 0 0,0 0 0,-1 0 0,1 0 0,0 0 0,-1 0 0,1 0 0,-1 1 0,1-1 0,-1 0 0,1 1 0,-1 0 0,0-1 0,1 1 0,-1 0 0,1-1 0,-1 1 0,0 0 0,1 0 0,-1 1 0,-2-1 0,1 1 0,-1-1 0,0 1 0,0 0 0,1 0 0,-1 1 0,1-1 0,-1 1 0,1 0 0,-1 0 0,1 0 0,0 0 0,0 0 0,0 1 0,-3 3 0,1-1 0,0 1 0,1 0 0,-1 1 0,1-1 0,1 1 0,-1-1 0,-2 9 0,3-5 0,-1 1 0,1 0 0,0 0 0,1 0 0,1 0 0,0 1 0,0-1 0,1 0 0,2 21 0,0-25 8,0 0 0,1 0 0,0-1 0,0 1 0,0 0 0,1-1 0,-1 0 0,2 0 0,-1 0 0,1 0 0,-1-1 0,2 0 0,-1 0 0,8 6 0,4 1-379,0 0-1,1-2 1,33 16 0,-11-9-6455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13 0,0 14 0,0 9 0,0 7 0,5 5 0,1 2 0,0-3 0,-1-6 0,-2-7 0,-1-13 0,-1-21 0,0-19 0,-1-8-8191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24575,'0'5'0,"0"6"0,0 5 0,4 0 0,2-7 0,0-9 0,3-10 0,0-7 0,-6-1 0,-4 7 0,-1 10 0,0 10 0,0 11 0,4 8 0,3-1-8191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24575,'1'-1'0,"0"1"0,0-1 0,0 1 0,0 0 0,0-1 0,0 1 0,0 0 0,0-1 0,0 1 0,0 0 0,0 0 0,0 0 0,0 0 0,0 0 0,0 0 0,1 0 0,-1 0 0,0 1 0,0-1 0,0 0 0,0 0 0,0 1 0,0-1 0,2 2 0,-2-1 0,1 1 0,-1 0 0,0-1 0,1 1 0,-1 0 0,0-1 0,0 1 0,0 0 0,0 0 0,-1 0 0,1 0 0,0 3 0,2 9 0,-1 0 0,0 0 0,-1 18 0,0-19 0,1 304 0,-2-71 0,9-138 0,-7-95 0,0 0 0,1-1 0,1 1 0,0-1 0,1 1 0,6 11 0,-10-23 0,0 1 0,-1-1 0,1 1 0,0-1 0,0 1 0,0-1 0,0 0 0,0 0 0,0 1 0,0-1 0,1 0 0,-1 0 0,0 0 0,1 0 0,-1-1 0,0 1 0,1 0 0,-1-1 0,1 1 0,0 0 0,-1-1 0,1 0 0,-1 1 0,1-1 0,2 0 0,-2 0 0,0-1 0,0 0 0,-1 1 0,1-1 0,0 0 0,0 0 0,0 0 0,-1 0 0,1-1 0,-1 1 0,1 0 0,-1-1 0,1 1 0,-1-1 0,0 1 0,0-1 0,1 0 0,-1 0 0,0 1 0,0-4 0,3-3 0,-1 0 0,0 0 0,0 0 0,-1-1 0,0 1 0,-1-1 0,0 0 0,0 1 0,-1-1 0,0 0 0,0 0 0,-1 1 0,0-1 0,-1 1 0,0-1 0,0 1 0,-7-16 0,3 11 0,0 0 0,-1 0 0,-1 1 0,0 0 0,0 0 0,-1 1 0,-1 0 0,0 1 0,0 0 0,-15-11 0,21 19 0,0-2 0,-1 1 0,0-1 0,1 0 0,0 0 0,-6-7 0,9 10 0,1 0 0,-1 0 0,0 0 0,1 0 0,-1 0 0,1 0 0,0 0 0,-1 0 0,1-1 0,0 1 0,0 0 0,-1 0 0,1 0 0,0 0 0,0 0 0,0 0 0,0 0 0,1-1 0,-1 1 0,0 0 0,0 0 0,1 0 0,-1 0 0,1 0 0,-1 0 0,1 0 0,-1 0 0,1 0 0,-1 0 0,1 0 0,0 0 0,0 1 0,-1-1 0,1 0 0,0 0 0,1 0 0,7-5 0,1 1 0,-1 1 0,1-1 0,0 2 0,0-1 0,0 1 0,0 1 0,1 0 0,17-2 0,16-3 0,-5-3-1365,-3-1-5461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43 24575,'-2'-3'0,"0"0"0,0 0 0,0 0 0,0 1 0,-1-1 0,1 0 0,-1 1 0,1 0 0,-1 0 0,0-1 0,0 2 0,0-1 0,-1 0 0,1 1 0,0-1 0,-1 1 0,1 0 0,0 0 0,-1 0 0,0 1 0,1-1 0,-1 1 0,1 0 0,-1 0 0,1 0 0,-1 0 0,-4 1 0,-1 1 0,-1-1 0,0 2 0,1-1 0,-1 1 0,1 1 0,0 0 0,0 0 0,-14 9 0,7-1 0,0 1 0,1 1 0,0 0 0,1 1 0,0 1 0,1 0 0,1 1 0,1 0 0,-16 33 0,17-30 0,1 1 0,2 0 0,0 0 0,0 1 0,2 0 0,1 0 0,1 1 0,-1 39 0,5-56 0,-1 1 0,1-1 0,-1 1 0,2-1 0,-1 0 0,1 1 0,0-1 0,0 0 0,1 0 0,0 0 0,0-1 0,0 1 0,0-1 0,7 8 0,-5-8 0,1 1 0,1-1 0,-1 1 0,1-2 0,0 1 0,0-1 0,0 0 0,0 0 0,1-1 0,8 2 0,10 2 0,0-2 0,0 0 0,1-2 0,-1-1 0,51-3 0,-54 0 30,0-1 0,1-1 0,37-11 0,-48 10-216,0 0 1,0-1-1,-1 0 0,0-1 1,0-1-1,-1 0 1,19-15-1,-6 0-6640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24575,'22'-9'0,"21"-7"0,17-1 0,15 2 0,13 4 0,10 4 0,-13 3-8191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24575,'0'0'0,"1"-1"0,-1 1 0,1 0 0,-1-1 0,0 1 0,1 0 0,0-1 0,-1 1 0,1 0 0,-1 0 0,1-1 0,-1 1 0,1 0 0,-1 0 0,1 0 0,0 0 0,-1 0 0,1 0 0,-1 0 0,1 0 0,0 0 0,-1 0 0,1 0 0,-1 0 0,1 0 0,0 0 0,0 1 0,15 13 0,9 26 0,-23-36 0,126 291 0,0 0 0,-126-290 0,4 8 0,1-1 0,0 1 0,1-1 0,1-1 0,-1 1 0,14 11 0,-21-22 0,-1 0 0,1 0 0,0-1 0,0 1 0,-1-1 0,1 1 0,0 0 0,0-1 0,0 0 0,0 1 0,0-1 0,0 0 0,0 1 0,0-1 0,0 0 0,0 0 0,0 0 0,0 0 0,0 0 0,0 0 0,0 0 0,0 0 0,0 0 0,0 0 0,0 0 0,0-1 0,-1 1 0,1 0 0,0-1 0,0 1 0,0-1 0,0 1 0,0-1 0,-1 0 0,1 1 0,0-1 0,0 0 0,-1 1 0,1-1 0,0 0 0,-1 0 0,1 1 0,-1-1 0,1 0 0,-1 0 0,1 0 0,-1-1 0,4-7 0,0 0 0,-1-1 0,5-17 0,-6 19 0,154-519 0,-140 485 0,8-24 0,19-77 0,-48 183-1365,-1-17-5461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24575,'0'-18'0,"0"-1"0,0 11 0,5 11 0,1 15 0,4 13 0,0 10 0,-1 2 0,-3 3 0,-1-2 0,-3-4 0,-1-13 0,-1-11-8191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24575,'0'-1'0,"0"1"0,-1-1 0,1 1 0,-1-1 0,1 1 0,0 0 0,-1-1 0,1 1 0,-1 0 0,0 0 0,1-1 0,-1 1 0,1 0 0,-1 0 0,1 0 0,-1 0 0,1 0 0,-1-1 0,0 1 0,1 0 0,-1 0 0,1 0 0,-1 1 0,0-1 0,1 0 0,-1 0 0,1 0 0,-2 1 0,-12 13 0,-2 25 0,14-30 0,0 0 0,0 0 0,1 0 0,0 0 0,1 0 0,0 0 0,0 0 0,1 0 0,2 10 0,-3-18 0,0-1 0,1 1 0,-1 0 0,0 0 0,0-1 0,1 1 0,-1 0 0,1 0 0,-1-1 0,0 1 0,1 0 0,-1-1 0,1 1 0,0 0 0,-1-1 0,1 1 0,-1-1 0,2 2 0,9-6 0,-8 1 0,-1 1 0,0-1 0,-1 1 0,1-1 0,0 0 0,-1 0 0,0 0 0,2-3 0,1-8 0,0-1 0,2-27 0,-5 38 0,0 0 0,-1 0 0,0 0 0,0 0 0,0 1 0,-1-1 0,1 0 0,-1 0 0,0 0 0,0 0 0,0 1 0,-1-1 0,1 1 0,-1-1 0,0 1 0,-2-4 0,3 6 4,0 0-1,0 0 0,0 0 0,0 1 1,0-1-1,0 0 0,0 1 0,0-1 1,0 1-1,0-1 0,-1 1 1,1 0-1,0-1 0,0 1 0,0 0 1,-1 0-1,1 0 0,0 0 1,0 0-1,0 0 0,-1 0 0,1 0 1,0 0-1,0 1 0,-3 0 0,-25 16-1453,7 4-5376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82 24575,'-9'-21'0,"4"15"0,4 15 0,24 181 0,-6-56 0,-17-127 0,1 0 0,1 1 0,-1-1 0,1 0 0,6 14 0,-8-21 0,0 1 0,1 0 0,-1 0 0,0-1 0,1 1 0,-1 0 0,1-1 0,0 1 0,-1-1 0,1 1 0,-1-1 0,1 1 0,0-1 0,-1 1 0,1-1 0,0 1 0,0-1 0,-1 0 0,1 1 0,0-1 0,0 0 0,-1 0 0,3 0 0,-2 0 0,1 0 0,-1-1 0,1 1 0,0-1 0,-1 0 0,1 0 0,-1 0 0,0 1 0,1-1 0,-1 0 0,0-1 0,1 1 0,-1 0 0,0 0 0,0 0 0,2-3 0,9-14 0,0 0 0,-2-1 0,0-1 0,-1 1 0,9-29 0,-9 23 0,1 1 0,24-42 0,-33 65 0,-1 0 0,1 0 0,-1 1 0,0-1 0,1 0 0,-1 0 0,1 1 0,0-1 0,-1 1 0,1-1 0,0 1 0,-1-1 0,1 1 0,0-1 0,-1 1 0,1-1 0,0 1 0,0 0 0,0-1 0,-1 1 0,1 0 0,0 0 0,0 0 0,0 0 0,1 0 0,-1 0 0,1 0 0,-1 1 0,0 0 0,0-1 0,1 1 0,-1 0 0,0 0 0,0-1 0,0 1 0,0 0 0,0 0 0,0 0 0,0 0 0,1 3 0,4 6 0,0 1 0,-1 1 0,5 12 0,-3-8 0,2 5 0,-4-10 0,0 0 0,0 0 0,1-1 0,0 1 0,1-1 0,0-1 0,17 18 0,-23-26 0,0 0 0,0-1 0,-1 1 0,1 0 0,0-1 0,0 1 0,0-1 0,0 1 0,1-1 0,-1 0 0,0 1 0,0-1 0,0 0 0,0 0 0,0 0 0,0 0 0,0 0 0,1 0 0,-1 0 0,0 0 0,0 0 0,0 0 0,0-1 0,0 1 0,0 0 0,0-1 0,0 1 0,0-1 0,0 1 0,0-1 0,0 0 0,0 1 0,0-1 0,0 0 0,0 0 0,-1 1 0,1-1 0,0 0 0,-1 0 0,1 0 0,0-1 0,4-6 0,-1 1 0,0-1 0,-1 1 0,4-12 0,-6 16 0,6-19 0,0-1 0,-2 0 0,0 0 0,-2-1 0,0 1 0,-2-1 0,0 0 0,-2 0 0,0 1 0,-6-26 0,6 46 0,1 0 0,-1 0 0,0 1 0,0-1 0,0 0 0,-1 1 0,1-1 0,-1 1 0,1 0 0,-1-1 0,-3-2 0,4 5 0,1-1 0,0 1 0,0 0 0,-1 0 0,1-1 0,0 1 0,-1 0 0,1 0 0,0 0 0,0 0 0,-1 0 0,1 0 0,0 0 0,-1-1 0,1 1 0,-1 0 0,1 0 0,0 0 0,-1 0 0,1 0 0,0 1 0,-1-1 0,1 0 0,0 0 0,-1 0 0,1 0 0,0 0 0,-1 0 0,1 0 0,0 1 0,0-1 0,-1 0 0,0 1 0,0 1 0,0-1 0,1 0 0,-1 1 0,0-1 0,1 0 0,-1 1 0,1-1 0,-1 1 0,1-1 0,0 1 0,-1 1 0,1 26-1365,2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102 180 24575,'-5'-5'0,"0"0"0,-1 1 0,1-1 0,-10-4 0,15 8 0,-1 1 0,0-1 0,0 1 0,0-1 0,1 1 0,-1-1 0,0 1 0,0 0 0,0-1 0,0 1 0,0 0 0,0 0 0,0 0 0,0 0 0,0-1 0,0 1 0,0 0 0,0 1 0,1-1 0,-1 0 0,0 0 0,0 0 0,0 1 0,0-1 0,0 0 0,0 1 0,0-1 0,1 1 0,-1-1 0,0 1 0,0-1 0,0 1 0,1-1 0,-1 1 0,0 0 0,1-1 0,-1 1 0,1 0 0,-1 0 0,1 0 0,-1-1 0,0 3 0,1-2 0,-1 1 0,1 0 0,0-1 0,-1 1 0,1 0 0,0 0 0,0-1 0,0 1 0,0 0 0,1-1 0,-1 1 0,0 0 0,1-1 0,-1 1 0,1 0 0,-1-1 0,1 1 0,0-1 0,0 1 0,0-1 0,0 0 0,0 1 0,0-1 0,0 0 0,0 1 0,0-1 0,1 0 0,-1 0 0,0 0 0,1 0 0,2 1 0,-2-1 0,-1 0 0,1 0 0,0-1 0,-1 1 0,1 0 0,0-1 0,0 1 0,-1-1 0,1 0 0,0 0 0,0 1 0,0-1 0,0-1 0,-1 1 0,1 0 0,0 0 0,0 0 0,-1-1 0,1 1 0,0-1 0,0 0 0,-1 1 0,1-1 0,-1 0 0,1 0 0,0 0 0,-1 0 0,0 0 0,1-1 0,1-1 0,1-3 0,-1-1 0,0 1 0,0-1 0,0 1 0,-1-1 0,0 0 0,-1 0 0,1 1 0,-1-1 0,-1 0 0,1-1 0,-1 1 0,-1 0 0,1 0 0,-1 0 0,0 0 0,-1 0 0,1 1 0,-1-1 0,-1 0 0,1 1 0,-1-1 0,-1 1 0,1 0 0,-5-7 0,6 12 0,1-1 0,0 1 0,-1-1 0,1 1 0,-1-1 0,1 1 0,-1 0 0,0 0 0,1 0 0,-1 0 0,0 0 0,0 0 0,0 1 0,0-1 0,0 0 0,0 1 0,0 0 0,0-1 0,0 1 0,0 0 0,-2 0 0,2 1 0,0-1 0,0 1 0,0 0 0,0 0 0,0 0 0,0 0 0,1 0 0,-1 1 0,0-1 0,1 0 0,-1 1 0,1-1 0,-1 1 0,1 0 0,0-1 0,-2 4 0,-2 4 0,1 0 0,0 0 0,1 1 0,-1-1 0,2 1 0,0-1 0,-2 15 0,4-15 0,0-1 0,0 0 0,1 1 0,0-1 0,1 0 0,-1 1 0,2-1 0,-1 0 0,1 0 0,1 0 0,-1-1 0,1 1 0,1-1 0,-1 0 0,1 0 0,0 0 0,1-1 0,-1 0 0,2 0 0,-1 0 0,0-1 0,15 9 0,-11-7 0,0-1 0,1 0 0,0 0 0,0-1 0,1-1 0,0 0 0,-1-1 0,1 0 0,1 0 0,-1-1 0,0-1 0,0 0 0,1-1 0,-1 0 0,17-3 0,-26 2-62,1 1 0,-1-1 0,1 0 0,-1-1 0,1 1 0,-1 0 0,1-1 0,-1 0 0,0 0 0,0 0 0,0 0 0,0 0-1,0-1 1,-1 1 0,1-1 0,-1 0 0,0 0 0,1 0 0,-1 0 0,0 0 0,1-4 0,5-15-6764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209 121 24575,'0'-4'0,"0"0"0,0 0 0,0 1 0,-1-1 0,1 0 0,-1 1 0,0-1 0,0 0 0,-1 1 0,1-1 0,-1 1 0,1 0 0,-1 0 0,0-1 0,0 1 0,-1 0 0,1 0 0,-1 1 0,1-1 0,-1 1 0,0-1 0,-4-2 0,4 4 0,0-1 0,0 1 0,0 0 0,0 0 0,-1 1 0,1-1 0,0 1 0,0-1 0,0 1 0,-1 0 0,1 0 0,0 1 0,0-1 0,-1 1 0,1-1 0,0 1 0,0 0 0,0 0 0,0 0 0,0 1 0,0-1 0,0 1 0,1 0 0,-1 0 0,0-1 0,-2 4 0,-3 2 0,1 0 0,0 0 0,1 0 0,-1 1 0,1 0 0,1 0 0,0 1 0,0-1 0,0 1 0,1 0 0,0 1 0,-4 17 0,7-24 0,1 1 0,-1 0 0,0 0 0,1 0 0,0-1 0,0 1 0,0 0 0,1 0 0,-1 0 0,1 0 0,0-1 0,0 1 0,0 0 0,0-1 0,1 1 0,-1-1 0,1 1 0,0-1 0,0 0 0,0 1 0,1-1 0,-1 0 0,1-1 0,0 1 0,-1 0 0,1-1 0,0 0 0,1 1 0,-1-1 0,0 0 0,1-1 0,-1 1 0,1-1 0,-1 1 0,6 0 0,-4 0 0,0-1 0,0 0 0,0 0 0,0 0 0,0-1 0,1 0 0,-1 0 0,0 0 0,0-1 0,0 1 0,0-1 0,0 0 0,0-1 0,0 1 0,0-1 0,8-4 0,-6 1 0,1 0 0,-1 0 0,0 0 0,-1-1 0,1 0 0,-1 0 0,0-1 0,-1 0 0,7-10 0,-5 6 0,0 0 0,-1-1 0,0 0 0,-1 0 0,0 0 0,-1-1 0,-1 0 0,0 0 0,0 0 0,-2 0 0,1 0 0,-2 0 0,0-16 0,0 28 0,0-1 0,0 1 0,0-1 0,-1 0 0,1 1 0,0-1 0,-1 1 0,1-1 0,-1 1 0,0-1 0,1 1 0,-3-3 0,3 4 0,-1 0 0,1 0 0,-1 1 0,1-1 0,0 0 0,-1 0 0,1 1 0,0-1 0,-1 0 0,1 0 0,0 1 0,-1-1 0,1 0 0,0 1 0,-1-1 0,1 1 0,0-1 0,0 0 0,0 1 0,-1-1 0,1 1 0,0-1 0,0 0 0,0 1 0,0-1 0,0 1 0,0 0 0,-9 50 0,-1 328 0,-1 18 0,8-359 0,-23 225 0,18-211 0,-2 0 0,-32 96 0,37-136 0,1-1 0,-2 0 0,1 0 0,-15 19 0,19-28 0,-1 0 0,0 0 0,0 0 0,0 0 0,0 0 0,0-1 0,0 1 0,0-1 0,0 0 0,-1 1 0,1-1 0,-4 1 0,5-2 0,-1 0 0,0 1 0,1-1 0,-1 0 0,1 0 0,-1-1 0,0 1 0,1 0 0,-1 0 0,1-1 0,-1 1 0,1-1 0,-1 1 0,1-1 0,-1 0 0,1 0 0,0 1 0,-1-1 0,1 0 0,0 0 0,0 0 0,-1-2 0,-3-1 0,2-1 0,-1 0 0,0 1 0,1-2 0,0 1 0,0 0 0,1-1 0,-1 1 0,1-1 0,-3-11 0,1-6 0,-3-35 0,5 46 0,0-26 15,1 1 0,2-1 0,1 1 0,2 0 0,2 0 0,1 0 0,18-53 0,-4 30-386,4 2-1,1 0 1,56-86 0,-35 71-6455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108 218 24575,'-1'-2'0,"0"1"0,0 0 0,0 0 0,0 0 0,0 0 0,0 0 0,0 0 0,0 1 0,-1-1 0,1 0 0,0 0 0,0 1 0,-1-1 0,1 1 0,-1-1 0,1 1 0,0 0 0,-1-1 0,1 1 0,-1 0 0,1 0 0,0 0 0,-1 0 0,-2 0 0,3 1 0,0 0 0,0 0 0,0 0 0,0 0 0,0 0 0,0 0 0,0 0 0,0 1 0,0-1 0,0 0 0,0 1 0,1-1 0,-1 0 0,1 1 0,-1-1 0,1 0 0,-1 1 0,1-1 0,0 2 0,-1 4 0,0 0 0,0 0 0,1 0 0,0 0 0,0 0 0,1 0 0,0 0 0,0 0 0,3 9 0,-3-15 0,-1 1 0,1 0 0,-1-1 0,1 1 0,0 0 0,-1-1 0,1 1 0,0-1 0,0 1 0,0-1 0,1 0 0,-1 1 0,0-1 0,0 0 0,1 0 0,-1 0 0,1 0 0,-1 0 0,1 0 0,-1 0 0,1 0 0,-1-1 0,1 1 0,0-1 0,-1 1 0,1-1 0,0 1 0,0-1 0,-1 0 0,1 0 0,0 0 0,0 0 0,-1 0 0,1 0 0,0-1 0,0 1 0,-1-1 0,1 1 0,0-1 0,-1 1 0,3-2 0,0-1 0,1 0 0,-1 0 0,0 0 0,0 0 0,-1 0 0,1-1 0,-1 0 0,1 0 0,-1 0 0,-1 0 0,1 0 0,0-1 0,2-6 0,-3 6 0,0 0 0,-1 0 0,1 0 0,-1 1 0,0-2 0,0 1 0,-1 0 0,0 0 0,1 0 0,-2 0 0,1 0 0,-2-8 0,1 11 0,0-1 0,0 1 0,0 0 0,0 0 0,0 0 0,-1 0 0,1 0 0,-1 0 0,0 0 0,1 0 0,-1 0 0,0 1 0,0-1 0,0 1 0,0-1 0,0 1 0,0 0 0,-1 0 0,1 0 0,0 0 0,-1 0 0,1 1 0,0-1 0,-1 1 0,1-1 0,-1 1 0,-3 0 0,1 0 0,0 0 0,0 0 0,0 1 0,0 0 0,0 0 0,0 0 0,0 0 0,0 1 0,0 0 0,1 0 0,-1 0 0,0 1 0,1-1 0,0 1 0,0 0 0,0 1 0,0-1 0,0 0 0,1 1 0,0 0 0,-1 0 0,1 0 0,1 0 0,-1 1 0,0-1 0,1 1 0,0-1 0,-1 7 0,1-7 0,0 1 0,1-1 0,-1 1 0,1 0 0,1-1 0,-1 1 0,0 0 0,1 0 0,0 0 0,1 0 0,-1-1 0,1 1 0,-1 0 0,2 0 0,-1-1 0,0 1 0,1-1 0,0 1 0,0-1 0,0 1 0,0-1 0,1 0 0,0 0 0,0 0 0,0-1 0,0 1 0,1-1 0,-1 1 0,8 4 0,0-2 0,0 0 0,1 0 0,-1-1 0,1-1 0,0 0 0,0 0 0,1-2 0,-1 1 0,1-1 0,-1-1 0,1 0 0,0-1 0,-1-1 0,1 0 0,0 0 0,17-5 0,-20 3 0,-1 0 0,1 0 0,-1 0 0,0-1 0,-1-1 0,1 0 0,-1 0 0,1 0 0,-1-1 0,-1-1 0,1 1 0,-1-1 0,-1 0 0,1-1 0,-1 1 0,0-1 0,-1-1 0,0 1 0,0-1 0,-1 0 0,5-15 0,-3 7 0,-2-1 0,0 0 0,-1-1 0,-1 1 0,-1 0 0,-1-1 0,0 1 0,-1-1 0,-1 1 0,-1 0 0,-1 0 0,-8-26 0,13 44 0,-1 0 0,0 0 0,0 0 0,0-1 0,0 1 0,0 0 0,0 0 0,-1 0 0,1-1 0,0 1 0,0 0 0,0 0 0,0 0 0,0-1 0,0 1 0,0 0 0,0 0 0,0 0 0,0 0 0,-1-1 0,1 1 0,0 0 0,0 0 0,0 0 0,0 0 0,0 0 0,-1 0 0,1 0 0,0-1 0,0 1 0,0 0 0,0 0 0,-1 0 0,1 0 0,0 0 0,0 0 0,0 0 0,-1 0 0,1 0 0,0 0 0,0 0 0,0 0 0,-1 0 0,1 0 0,0 0 0,0 0 0,-1 0 0,-3 12 0,1 18 0,2 14 0,2 0 0,13 81 0,31 84 0,-37-180-1365,-2-11-5461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24575,'9'-5'0,"12"-1"0,11 1 0,9 0 0,2-2 0,-2-1 0,-3 1 0,-13 2 0,-10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21" Type="http://schemas.openxmlformats.org/officeDocument/2006/relationships/customXml" Target="../ink/ink9.xml"/><Relationship Id="rId34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1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74.png"/><Relationship Id="rId9" Type="http://schemas.openxmlformats.org/officeDocument/2006/relationships/customXml" Target="../ink/ink3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12.xml"/><Relationship Id="rId30" Type="http://schemas.openxmlformats.org/officeDocument/2006/relationships/image" Target="../media/image87.png"/><Relationship Id="rId35" Type="http://schemas.openxmlformats.org/officeDocument/2006/relationships/customXml" Target="../ink/ink16.xml"/><Relationship Id="rId8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9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.png"/><Relationship Id="rId21" Type="http://schemas.openxmlformats.org/officeDocument/2006/relationships/customXml" Target="../ink/ink29.xml"/><Relationship Id="rId42" Type="http://schemas.openxmlformats.org/officeDocument/2006/relationships/image" Target="../media/image129.png"/><Relationship Id="rId47" Type="http://schemas.openxmlformats.org/officeDocument/2006/relationships/customXml" Target="../ink/ink42.xml"/><Relationship Id="rId63" Type="http://schemas.openxmlformats.org/officeDocument/2006/relationships/customXml" Target="../ink/ink50.xml"/><Relationship Id="rId68" Type="http://schemas.openxmlformats.org/officeDocument/2006/relationships/image" Target="../media/image141.png"/><Relationship Id="rId2" Type="http://schemas.openxmlformats.org/officeDocument/2006/relationships/image" Target="../media/image109.png"/><Relationship Id="rId16" Type="http://schemas.openxmlformats.org/officeDocument/2006/relationships/image" Target="../media/image116.png"/><Relationship Id="rId29" Type="http://schemas.openxmlformats.org/officeDocument/2006/relationships/customXml" Target="../ink/ink33.xml"/><Relationship Id="rId11" Type="http://schemas.openxmlformats.org/officeDocument/2006/relationships/customXml" Target="../ink/ink24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37" Type="http://schemas.openxmlformats.org/officeDocument/2006/relationships/customXml" Target="../ink/ink37.xml"/><Relationship Id="rId40" Type="http://schemas.openxmlformats.org/officeDocument/2006/relationships/image" Target="../media/image128.png"/><Relationship Id="rId45" Type="http://schemas.openxmlformats.org/officeDocument/2006/relationships/customXml" Target="../ink/ink41.xml"/><Relationship Id="rId53" Type="http://schemas.openxmlformats.org/officeDocument/2006/relationships/customXml" Target="../ink/ink45.xml"/><Relationship Id="rId58" Type="http://schemas.openxmlformats.org/officeDocument/2006/relationships/image" Target="../media/image136.png"/><Relationship Id="rId66" Type="http://schemas.openxmlformats.org/officeDocument/2006/relationships/image" Target="../media/image140.png"/><Relationship Id="rId74" Type="http://schemas.openxmlformats.org/officeDocument/2006/relationships/image" Target="../media/image144.png"/><Relationship Id="rId5" Type="http://schemas.openxmlformats.org/officeDocument/2006/relationships/customXml" Target="../ink/ink21.xml"/><Relationship Id="rId61" Type="http://schemas.openxmlformats.org/officeDocument/2006/relationships/customXml" Target="../ink/ink49.xml"/><Relationship Id="rId19" Type="http://schemas.openxmlformats.org/officeDocument/2006/relationships/customXml" Target="../ink/ink28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customXml" Target="../ink/ink32.xml"/><Relationship Id="rId30" Type="http://schemas.openxmlformats.org/officeDocument/2006/relationships/image" Target="../media/image123.png"/><Relationship Id="rId35" Type="http://schemas.openxmlformats.org/officeDocument/2006/relationships/customXml" Target="../ink/ink36.xml"/><Relationship Id="rId43" Type="http://schemas.openxmlformats.org/officeDocument/2006/relationships/customXml" Target="../ink/ink40.xml"/><Relationship Id="rId48" Type="http://schemas.openxmlformats.org/officeDocument/2006/relationships/image" Target="../media/image131.png"/><Relationship Id="rId56" Type="http://schemas.openxmlformats.org/officeDocument/2006/relationships/image" Target="../media/image135.png"/><Relationship Id="rId64" Type="http://schemas.openxmlformats.org/officeDocument/2006/relationships/image" Target="../media/image139.png"/><Relationship Id="rId69" Type="http://schemas.openxmlformats.org/officeDocument/2006/relationships/customXml" Target="../ink/ink53.xml"/><Relationship Id="rId8" Type="http://schemas.openxmlformats.org/officeDocument/2006/relationships/image" Target="../media/image112.png"/><Relationship Id="rId51" Type="http://schemas.openxmlformats.org/officeDocument/2006/relationships/customXml" Target="../ink/ink44.xml"/><Relationship Id="rId72" Type="http://schemas.openxmlformats.org/officeDocument/2006/relationships/image" Target="../media/image143.png"/><Relationship Id="rId3" Type="http://schemas.openxmlformats.org/officeDocument/2006/relationships/customXml" Target="../ink/ink20.xml"/><Relationship Id="rId12" Type="http://schemas.openxmlformats.org/officeDocument/2006/relationships/image" Target="../media/image114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38" Type="http://schemas.openxmlformats.org/officeDocument/2006/relationships/image" Target="../media/image127.png"/><Relationship Id="rId46" Type="http://schemas.openxmlformats.org/officeDocument/2006/relationships/image" Target="../media/image95.png"/><Relationship Id="rId59" Type="http://schemas.openxmlformats.org/officeDocument/2006/relationships/customXml" Target="../ink/ink48.xml"/><Relationship Id="rId67" Type="http://schemas.openxmlformats.org/officeDocument/2006/relationships/customXml" Target="../ink/ink52.xml"/><Relationship Id="rId20" Type="http://schemas.openxmlformats.org/officeDocument/2006/relationships/image" Target="../media/image118.png"/><Relationship Id="rId41" Type="http://schemas.openxmlformats.org/officeDocument/2006/relationships/customXml" Target="../ink/ink39.xml"/><Relationship Id="rId54" Type="http://schemas.openxmlformats.org/officeDocument/2006/relationships/image" Target="../media/image134.png"/><Relationship Id="rId62" Type="http://schemas.openxmlformats.org/officeDocument/2006/relationships/image" Target="../media/image138.png"/><Relationship Id="rId70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49" Type="http://schemas.openxmlformats.org/officeDocument/2006/relationships/customXml" Target="../ink/ink43.xml"/><Relationship Id="rId57" Type="http://schemas.openxmlformats.org/officeDocument/2006/relationships/customXml" Target="../ink/ink47.xml"/><Relationship Id="rId10" Type="http://schemas.openxmlformats.org/officeDocument/2006/relationships/image" Target="../media/image113.png"/><Relationship Id="rId31" Type="http://schemas.openxmlformats.org/officeDocument/2006/relationships/customXml" Target="../ink/ink34.xml"/><Relationship Id="rId44" Type="http://schemas.openxmlformats.org/officeDocument/2006/relationships/image" Target="../media/image130.png"/><Relationship Id="rId52" Type="http://schemas.openxmlformats.org/officeDocument/2006/relationships/image" Target="../media/image133.png"/><Relationship Id="rId60" Type="http://schemas.openxmlformats.org/officeDocument/2006/relationships/image" Target="../media/image137.png"/><Relationship Id="rId65" Type="http://schemas.openxmlformats.org/officeDocument/2006/relationships/customXml" Target="../ink/ink51.xml"/><Relationship Id="rId73" Type="http://schemas.openxmlformats.org/officeDocument/2006/relationships/customXml" Target="../ink/ink55.xml"/><Relationship Id="rId4" Type="http://schemas.openxmlformats.org/officeDocument/2006/relationships/image" Target="../media/image110.png"/><Relationship Id="rId9" Type="http://schemas.openxmlformats.org/officeDocument/2006/relationships/customXml" Target="../ink/ink23.xml"/><Relationship Id="rId13" Type="http://schemas.openxmlformats.org/officeDocument/2006/relationships/customXml" Target="../ink/ink25.xml"/><Relationship Id="rId18" Type="http://schemas.openxmlformats.org/officeDocument/2006/relationships/image" Target="../media/image117.png"/><Relationship Id="rId39" Type="http://schemas.openxmlformats.org/officeDocument/2006/relationships/customXml" Target="../ink/ink38.xml"/><Relationship Id="rId34" Type="http://schemas.openxmlformats.org/officeDocument/2006/relationships/image" Target="../media/image125.png"/><Relationship Id="rId50" Type="http://schemas.openxmlformats.org/officeDocument/2006/relationships/image" Target="../media/image132.png"/><Relationship Id="rId55" Type="http://schemas.openxmlformats.org/officeDocument/2006/relationships/customXml" Target="../ink/ink46.xml"/><Relationship Id="rId7" Type="http://schemas.openxmlformats.org/officeDocument/2006/relationships/customXml" Target="../ink/ink22.xml"/><Relationship Id="rId71" Type="http://schemas.openxmlformats.org/officeDocument/2006/relationships/customXml" Target="../ink/ink54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3.xml"/><Relationship Id="rId299" Type="http://schemas.openxmlformats.org/officeDocument/2006/relationships/customXml" Target="../ink/ink205.xml"/><Relationship Id="rId21" Type="http://schemas.openxmlformats.org/officeDocument/2006/relationships/customXml" Target="../ink/ink65.xml"/><Relationship Id="rId63" Type="http://schemas.openxmlformats.org/officeDocument/2006/relationships/customXml" Target="../ink/ink86.xml"/><Relationship Id="rId159" Type="http://schemas.openxmlformats.org/officeDocument/2006/relationships/image" Target="../media/image222.png"/><Relationship Id="rId324" Type="http://schemas.openxmlformats.org/officeDocument/2006/relationships/image" Target="../media/image304.png"/><Relationship Id="rId366" Type="http://schemas.openxmlformats.org/officeDocument/2006/relationships/image" Target="../media/image325.png"/><Relationship Id="rId170" Type="http://schemas.openxmlformats.org/officeDocument/2006/relationships/customXml" Target="../ink/ink140.xml"/><Relationship Id="rId226" Type="http://schemas.openxmlformats.org/officeDocument/2006/relationships/customXml" Target="../ink/ink168.xml"/><Relationship Id="rId268" Type="http://schemas.openxmlformats.org/officeDocument/2006/relationships/customXml" Target="../ink/ink189.xml"/><Relationship Id="rId32" Type="http://schemas.openxmlformats.org/officeDocument/2006/relationships/image" Target="../media/image160.png"/><Relationship Id="rId74" Type="http://schemas.openxmlformats.org/officeDocument/2006/relationships/image" Target="../media/image180.png"/><Relationship Id="rId128" Type="http://schemas.openxmlformats.org/officeDocument/2006/relationships/customXml" Target="../ink/ink119.xml"/><Relationship Id="rId335" Type="http://schemas.openxmlformats.org/officeDocument/2006/relationships/customXml" Target="../ink/ink223.xml"/><Relationship Id="rId377" Type="http://schemas.openxmlformats.org/officeDocument/2006/relationships/customXml" Target="../ink/ink244.xml"/><Relationship Id="rId5" Type="http://schemas.openxmlformats.org/officeDocument/2006/relationships/customXml" Target="../ink/ink57.xml"/><Relationship Id="rId181" Type="http://schemas.openxmlformats.org/officeDocument/2006/relationships/image" Target="../media/image233.png"/><Relationship Id="rId237" Type="http://schemas.openxmlformats.org/officeDocument/2006/relationships/image" Target="../media/image261.png"/><Relationship Id="rId279" Type="http://schemas.openxmlformats.org/officeDocument/2006/relationships/image" Target="../media/image282.png"/><Relationship Id="rId43" Type="http://schemas.openxmlformats.org/officeDocument/2006/relationships/customXml" Target="../ink/ink76.xml"/><Relationship Id="rId139" Type="http://schemas.openxmlformats.org/officeDocument/2006/relationships/image" Target="../media/image212.png"/><Relationship Id="rId290" Type="http://schemas.openxmlformats.org/officeDocument/2006/relationships/image" Target="../media/image287.png"/><Relationship Id="rId304" Type="http://schemas.openxmlformats.org/officeDocument/2006/relationships/image" Target="../media/image294.png"/><Relationship Id="rId346" Type="http://schemas.openxmlformats.org/officeDocument/2006/relationships/image" Target="../media/image315.png"/><Relationship Id="rId388" Type="http://schemas.openxmlformats.org/officeDocument/2006/relationships/image" Target="../media/image336.png"/><Relationship Id="rId85" Type="http://schemas.openxmlformats.org/officeDocument/2006/relationships/customXml" Target="../ink/ink97.xml"/><Relationship Id="rId150" Type="http://schemas.openxmlformats.org/officeDocument/2006/relationships/customXml" Target="../ink/ink130.xml"/><Relationship Id="rId192" Type="http://schemas.openxmlformats.org/officeDocument/2006/relationships/customXml" Target="../ink/ink151.xml"/><Relationship Id="rId206" Type="http://schemas.openxmlformats.org/officeDocument/2006/relationships/customXml" Target="../ink/ink158.xml"/><Relationship Id="rId248" Type="http://schemas.openxmlformats.org/officeDocument/2006/relationships/customXml" Target="../ink/ink179.xml"/><Relationship Id="rId12" Type="http://schemas.openxmlformats.org/officeDocument/2006/relationships/image" Target="../media/image150.png"/><Relationship Id="rId108" Type="http://schemas.openxmlformats.org/officeDocument/2006/relationships/image" Target="../media/image197.png"/><Relationship Id="rId315" Type="http://schemas.openxmlformats.org/officeDocument/2006/relationships/customXml" Target="../ink/ink213.xml"/><Relationship Id="rId357" Type="http://schemas.openxmlformats.org/officeDocument/2006/relationships/customXml" Target="../ink/ink234.xml"/><Relationship Id="rId54" Type="http://schemas.openxmlformats.org/officeDocument/2006/relationships/image" Target="../media/image171.png"/><Relationship Id="rId96" Type="http://schemas.openxmlformats.org/officeDocument/2006/relationships/image" Target="../media/image191.png"/><Relationship Id="rId161" Type="http://schemas.openxmlformats.org/officeDocument/2006/relationships/image" Target="../media/image223.png"/><Relationship Id="rId217" Type="http://schemas.openxmlformats.org/officeDocument/2006/relationships/image" Target="../media/image251.png"/><Relationship Id="rId259" Type="http://schemas.openxmlformats.org/officeDocument/2006/relationships/image" Target="../media/image272.png"/><Relationship Id="rId23" Type="http://schemas.openxmlformats.org/officeDocument/2006/relationships/customXml" Target="../ink/ink66.xml"/><Relationship Id="rId119" Type="http://schemas.openxmlformats.org/officeDocument/2006/relationships/customXml" Target="../ink/ink114.xml"/><Relationship Id="rId270" Type="http://schemas.openxmlformats.org/officeDocument/2006/relationships/customXml" Target="../ink/ink190.xml"/><Relationship Id="rId326" Type="http://schemas.openxmlformats.org/officeDocument/2006/relationships/image" Target="../media/image305.png"/><Relationship Id="rId65" Type="http://schemas.openxmlformats.org/officeDocument/2006/relationships/customXml" Target="../ink/ink87.xml"/><Relationship Id="rId130" Type="http://schemas.openxmlformats.org/officeDocument/2006/relationships/customXml" Target="../ink/ink120.xml"/><Relationship Id="rId368" Type="http://schemas.openxmlformats.org/officeDocument/2006/relationships/image" Target="../media/image326.png"/><Relationship Id="rId172" Type="http://schemas.openxmlformats.org/officeDocument/2006/relationships/customXml" Target="../ink/ink141.xml"/><Relationship Id="rId228" Type="http://schemas.openxmlformats.org/officeDocument/2006/relationships/customXml" Target="../ink/ink169.xml"/><Relationship Id="rId281" Type="http://schemas.openxmlformats.org/officeDocument/2006/relationships/customXml" Target="../ink/ink196.xml"/><Relationship Id="rId337" Type="http://schemas.openxmlformats.org/officeDocument/2006/relationships/customXml" Target="../ink/ink224.xml"/><Relationship Id="rId34" Type="http://schemas.openxmlformats.org/officeDocument/2006/relationships/image" Target="../media/image161.png"/><Relationship Id="rId76" Type="http://schemas.openxmlformats.org/officeDocument/2006/relationships/image" Target="../media/image181.png"/><Relationship Id="rId141" Type="http://schemas.openxmlformats.org/officeDocument/2006/relationships/image" Target="../media/image213.png"/><Relationship Id="rId379" Type="http://schemas.openxmlformats.org/officeDocument/2006/relationships/customXml" Target="../ink/ink245.xml"/><Relationship Id="rId7" Type="http://schemas.openxmlformats.org/officeDocument/2006/relationships/customXml" Target="../ink/ink58.xml"/><Relationship Id="rId183" Type="http://schemas.openxmlformats.org/officeDocument/2006/relationships/image" Target="../media/image234.png"/><Relationship Id="rId239" Type="http://schemas.openxmlformats.org/officeDocument/2006/relationships/image" Target="../media/image262.png"/><Relationship Id="rId390" Type="http://schemas.openxmlformats.org/officeDocument/2006/relationships/image" Target="../media/image337.png"/><Relationship Id="rId250" Type="http://schemas.openxmlformats.org/officeDocument/2006/relationships/customXml" Target="../ink/ink180.xml"/><Relationship Id="rId292" Type="http://schemas.openxmlformats.org/officeDocument/2006/relationships/image" Target="../media/image288.png"/><Relationship Id="rId306" Type="http://schemas.openxmlformats.org/officeDocument/2006/relationships/image" Target="../media/image295.png"/><Relationship Id="rId45" Type="http://schemas.openxmlformats.org/officeDocument/2006/relationships/customXml" Target="../ink/ink77.xml"/><Relationship Id="rId87" Type="http://schemas.openxmlformats.org/officeDocument/2006/relationships/customXml" Target="../ink/ink98.xml"/><Relationship Id="rId110" Type="http://schemas.openxmlformats.org/officeDocument/2006/relationships/image" Target="../media/image198.png"/><Relationship Id="rId348" Type="http://schemas.openxmlformats.org/officeDocument/2006/relationships/image" Target="../media/image316.png"/><Relationship Id="rId152" Type="http://schemas.openxmlformats.org/officeDocument/2006/relationships/customXml" Target="../ink/ink131.xml"/><Relationship Id="rId194" Type="http://schemas.openxmlformats.org/officeDocument/2006/relationships/customXml" Target="../ink/ink152.xml"/><Relationship Id="rId208" Type="http://schemas.openxmlformats.org/officeDocument/2006/relationships/customXml" Target="../ink/ink159.xml"/><Relationship Id="rId261" Type="http://schemas.openxmlformats.org/officeDocument/2006/relationships/image" Target="../media/image273.png"/><Relationship Id="rId14" Type="http://schemas.openxmlformats.org/officeDocument/2006/relationships/image" Target="../media/image151.png"/><Relationship Id="rId56" Type="http://schemas.openxmlformats.org/officeDocument/2006/relationships/image" Target="../media/image172.png"/><Relationship Id="rId317" Type="http://schemas.openxmlformats.org/officeDocument/2006/relationships/customXml" Target="../ink/ink214.xml"/><Relationship Id="rId359" Type="http://schemas.openxmlformats.org/officeDocument/2006/relationships/customXml" Target="../ink/ink235.xml"/><Relationship Id="rId98" Type="http://schemas.openxmlformats.org/officeDocument/2006/relationships/image" Target="../media/image192.png"/><Relationship Id="rId121" Type="http://schemas.openxmlformats.org/officeDocument/2006/relationships/image" Target="../media/image203.png"/><Relationship Id="rId163" Type="http://schemas.openxmlformats.org/officeDocument/2006/relationships/image" Target="../media/image224.png"/><Relationship Id="rId219" Type="http://schemas.openxmlformats.org/officeDocument/2006/relationships/image" Target="../media/image252.png"/><Relationship Id="rId370" Type="http://schemas.openxmlformats.org/officeDocument/2006/relationships/image" Target="../media/image327.png"/><Relationship Id="rId230" Type="http://schemas.openxmlformats.org/officeDocument/2006/relationships/customXml" Target="../ink/ink170.xml"/><Relationship Id="rId25" Type="http://schemas.openxmlformats.org/officeDocument/2006/relationships/customXml" Target="../ink/ink67.xml"/><Relationship Id="rId67" Type="http://schemas.openxmlformats.org/officeDocument/2006/relationships/customXml" Target="../ink/ink88.xml"/><Relationship Id="rId272" Type="http://schemas.openxmlformats.org/officeDocument/2006/relationships/customXml" Target="../ink/ink191.xml"/><Relationship Id="rId328" Type="http://schemas.openxmlformats.org/officeDocument/2006/relationships/image" Target="../media/image306.png"/><Relationship Id="rId132" Type="http://schemas.openxmlformats.org/officeDocument/2006/relationships/customXml" Target="../ink/ink121.xml"/><Relationship Id="rId174" Type="http://schemas.openxmlformats.org/officeDocument/2006/relationships/customXml" Target="../ink/ink142.xml"/><Relationship Id="rId381" Type="http://schemas.openxmlformats.org/officeDocument/2006/relationships/customXml" Target="../ink/ink246.xml"/><Relationship Id="rId241" Type="http://schemas.openxmlformats.org/officeDocument/2006/relationships/image" Target="../media/image263.png"/><Relationship Id="rId36" Type="http://schemas.openxmlformats.org/officeDocument/2006/relationships/image" Target="../media/image162.png"/><Relationship Id="rId283" Type="http://schemas.openxmlformats.org/officeDocument/2006/relationships/customXml" Target="../ink/ink197.xml"/><Relationship Id="rId339" Type="http://schemas.openxmlformats.org/officeDocument/2006/relationships/customXml" Target="../ink/ink225.xml"/><Relationship Id="rId78" Type="http://schemas.openxmlformats.org/officeDocument/2006/relationships/image" Target="../media/image182.png"/><Relationship Id="rId101" Type="http://schemas.openxmlformats.org/officeDocument/2006/relationships/customXml" Target="../ink/ink105.xml"/><Relationship Id="rId143" Type="http://schemas.openxmlformats.org/officeDocument/2006/relationships/image" Target="../media/image214.png"/><Relationship Id="rId185" Type="http://schemas.openxmlformats.org/officeDocument/2006/relationships/image" Target="../media/image235.png"/><Relationship Id="rId350" Type="http://schemas.openxmlformats.org/officeDocument/2006/relationships/image" Target="../media/image317.png"/><Relationship Id="rId9" Type="http://schemas.openxmlformats.org/officeDocument/2006/relationships/customXml" Target="../ink/ink59.xml"/><Relationship Id="rId210" Type="http://schemas.openxmlformats.org/officeDocument/2006/relationships/customXml" Target="../ink/ink160.xml"/><Relationship Id="rId392" Type="http://schemas.openxmlformats.org/officeDocument/2006/relationships/customXml" Target="../ink/ink252.xml"/><Relationship Id="rId252" Type="http://schemas.openxmlformats.org/officeDocument/2006/relationships/customXml" Target="../ink/ink181.xml"/><Relationship Id="rId294" Type="http://schemas.openxmlformats.org/officeDocument/2006/relationships/image" Target="../media/image289.png"/><Relationship Id="rId308" Type="http://schemas.openxmlformats.org/officeDocument/2006/relationships/image" Target="../media/image296.png"/><Relationship Id="rId47" Type="http://schemas.openxmlformats.org/officeDocument/2006/relationships/customXml" Target="../ink/ink78.xml"/><Relationship Id="rId89" Type="http://schemas.openxmlformats.org/officeDocument/2006/relationships/customXml" Target="../ink/ink99.xml"/><Relationship Id="rId112" Type="http://schemas.openxmlformats.org/officeDocument/2006/relationships/image" Target="../media/image199.png"/><Relationship Id="rId154" Type="http://schemas.openxmlformats.org/officeDocument/2006/relationships/customXml" Target="../ink/ink132.xml"/><Relationship Id="rId361" Type="http://schemas.openxmlformats.org/officeDocument/2006/relationships/customXml" Target="../ink/ink236.xml"/><Relationship Id="rId196" Type="http://schemas.openxmlformats.org/officeDocument/2006/relationships/customXml" Target="../ink/ink153.xml"/><Relationship Id="rId16" Type="http://schemas.openxmlformats.org/officeDocument/2006/relationships/image" Target="../media/image152.png"/><Relationship Id="rId221" Type="http://schemas.openxmlformats.org/officeDocument/2006/relationships/image" Target="../media/image253.png"/><Relationship Id="rId242" Type="http://schemas.openxmlformats.org/officeDocument/2006/relationships/customXml" Target="../ink/ink176.xml"/><Relationship Id="rId263" Type="http://schemas.openxmlformats.org/officeDocument/2006/relationships/image" Target="../media/image274.png"/><Relationship Id="rId284" Type="http://schemas.openxmlformats.org/officeDocument/2006/relationships/image" Target="../media/image284.png"/><Relationship Id="rId319" Type="http://schemas.openxmlformats.org/officeDocument/2006/relationships/customXml" Target="../ink/ink215.xml"/><Relationship Id="rId37" Type="http://schemas.openxmlformats.org/officeDocument/2006/relationships/customXml" Target="../ink/ink73.xml"/><Relationship Id="rId58" Type="http://schemas.openxmlformats.org/officeDocument/2006/relationships/image" Target="../media/image173.png"/><Relationship Id="rId79" Type="http://schemas.openxmlformats.org/officeDocument/2006/relationships/customXml" Target="../ink/ink94.xml"/><Relationship Id="rId102" Type="http://schemas.openxmlformats.org/officeDocument/2006/relationships/image" Target="../media/image194.png"/><Relationship Id="rId123" Type="http://schemas.openxmlformats.org/officeDocument/2006/relationships/image" Target="../media/image204.png"/><Relationship Id="rId144" Type="http://schemas.openxmlformats.org/officeDocument/2006/relationships/customXml" Target="../ink/ink127.xml"/><Relationship Id="rId330" Type="http://schemas.openxmlformats.org/officeDocument/2006/relationships/image" Target="../media/image307.png"/><Relationship Id="rId90" Type="http://schemas.openxmlformats.org/officeDocument/2006/relationships/image" Target="../media/image188.png"/><Relationship Id="rId165" Type="http://schemas.openxmlformats.org/officeDocument/2006/relationships/image" Target="../media/image225.png"/><Relationship Id="rId186" Type="http://schemas.openxmlformats.org/officeDocument/2006/relationships/customXml" Target="../ink/ink148.xml"/><Relationship Id="rId351" Type="http://schemas.openxmlformats.org/officeDocument/2006/relationships/customXml" Target="../ink/ink231.xml"/><Relationship Id="rId372" Type="http://schemas.openxmlformats.org/officeDocument/2006/relationships/image" Target="../media/image328.png"/><Relationship Id="rId393" Type="http://schemas.openxmlformats.org/officeDocument/2006/relationships/image" Target="../media/image338.png"/><Relationship Id="rId211" Type="http://schemas.openxmlformats.org/officeDocument/2006/relationships/image" Target="../media/image248.png"/><Relationship Id="rId232" Type="http://schemas.openxmlformats.org/officeDocument/2006/relationships/customXml" Target="../ink/ink171.xml"/><Relationship Id="rId253" Type="http://schemas.openxmlformats.org/officeDocument/2006/relationships/image" Target="../media/image269.png"/><Relationship Id="rId274" Type="http://schemas.openxmlformats.org/officeDocument/2006/relationships/customXml" Target="../ink/ink192.xml"/><Relationship Id="rId295" Type="http://schemas.openxmlformats.org/officeDocument/2006/relationships/customXml" Target="../ink/ink203.xml"/><Relationship Id="rId309" Type="http://schemas.openxmlformats.org/officeDocument/2006/relationships/customXml" Target="../ink/ink210.xml"/><Relationship Id="rId27" Type="http://schemas.openxmlformats.org/officeDocument/2006/relationships/customXml" Target="../ink/ink68.xml"/><Relationship Id="rId48" Type="http://schemas.openxmlformats.org/officeDocument/2006/relationships/image" Target="../media/image168.png"/><Relationship Id="rId69" Type="http://schemas.openxmlformats.org/officeDocument/2006/relationships/customXml" Target="../ink/ink89.xml"/><Relationship Id="rId113" Type="http://schemas.openxmlformats.org/officeDocument/2006/relationships/customXml" Target="../ink/ink111.xml"/><Relationship Id="rId134" Type="http://schemas.openxmlformats.org/officeDocument/2006/relationships/customXml" Target="../ink/ink122.xml"/><Relationship Id="rId320" Type="http://schemas.openxmlformats.org/officeDocument/2006/relationships/image" Target="../media/image302.png"/><Relationship Id="rId80" Type="http://schemas.openxmlformats.org/officeDocument/2006/relationships/image" Target="../media/image183.png"/><Relationship Id="rId155" Type="http://schemas.openxmlformats.org/officeDocument/2006/relationships/image" Target="../media/image220.png"/><Relationship Id="rId176" Type="http://schemas.openxmlformats.org/officeDocument/2006/relationships/customXml" Target="../ink/ink143.xml"/><Relationship Id="rId197" Type="http://schemas.openxmlformats.org/officeDocument/2006/relationships/image" Target="../media/image241.png"/><Relationship Id="rId341" Type="http://schemas.openxmlformats.org/officeDocument/2006/relationships/customXml" Target="../ink/ink226.xml"/><Relationship Id="rId362" Type="http://schemas.openxmlformats.org/officeDocument/2006/relationships/image" Target="../media/image323.png"/><Relationship Id="rId383" Type="http://schemas.openxmlformats.org/officeDocument/2006/relationships/customXml" Target="../ink/ink247.xml"/><Relationship Id="rId201" Type="http://schemas.openxmlformats.org/officeDocument/2006/relationships/image" Target="../media/image243.png"/><Relationship Id="rId222" Type="http://schemas.openxmlformats.org/officeDocument/2006/relationships/customXml" Target="../ink/ink166.xml"/><Relationship Id="rId243" Type="http://schemas.openxmlformats.org/officeDocument/2006/relationships/image" Target="../media/image264.png"/><Relationship Id="rId264" Type="http://schemas.openxmlformats.org/officeDocument/2006/relationships/customXml" Target="../ink/ink187.xml"/><Relationship Id="rId285" Type="http://schemas.openxmlformats.org/officeDocument/2006/relationships/customXml" Target="../ink/ink198.xml"/><Relationship Id="rId17" Type="http://schemas.openxmlformats.org/officeDocument/2006/relationships/customXml" Target="../ink/ink63.xml"/><Relationship Id="rId38" Type="http://schemas.openxmlformats.org/officeDocument/2006/relationships/image" Target="../media/image163.png"/><Relationship Id="rId59" Type="http://schemas.openxmlformats.org/officeDocument/2006/relationships/customXml" Target="../ink/ink84.xml"/><Relationship Id="rId103" Type="http://schemas.openxmlformats.org/officeDocument/2006/relationships/customXml" Target="../ink/ink106.xml"/><Relationship Id="rId124" Type="http://schemas.openxmlformats.org/officeDocument/2006/relationships/customXml" Target="../ink/ink117.xml"/><Relationship Id="rId310" Type="http://schemas.openxmlformats.org/officeDocument/2006/relationships/image" Target="../media/image297.png"/><Relationship Id="rId70" Type="http://schemas.openxmlformats.org/officeDocument/2006/relationships/image" Target="../media/image178.png"/><Relationship Id="rId91" Type="http://schemas.openxmlformats.org/officeDocument/2006/relationships/customXml" Target="../ink/ink100.xml"/><Relationship Id="rId145" Type="http://schemas.openxmlformats.org/officeDocument/2006/relationships/image" Target="../media/image215.png"/><Relationship Id="rId166" Type="http://schemas.openxmlformats.org/officeDocument/2006/relationships/customXml" Target="../ink/ink138.xml"/><Relationship Id="rId187" Type="http://schemas.openxmlformats.org/officeDocument/2006/relationships/image" Target="../media/image236.png"/><Relationship Id="rId331" Type="http://schemas.openxmlformats.org/officeDocument/2006/relationships/customXml" Target="../ink/ink221.xml"/><Relationship Id="rId352" Type="http://schemas.openxmlformats.org/officeDocument/2006/relationships/image" Target="../media/image318.png"/><Relationship Id="rId373" Type="http://schemas.openxmlformats.org/officeDocument/2006/relationships/customXml" Target="../ink/ink242.xml"/><Relationship Id="rId394" Type="http://schemas.openxmlformats.org/officeDocument/2006/relationships/customXml" Target="../ink/ink25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1.xml"/><Relationship Id="rId233" Type="http://schemas.openxmlformats.org/officeDocument/2006/relationships/image" Target="../media/image259.png"/><Relationship Id="rId254" Type="http://schemas.openxmlformats.org/officeDocument/2006/relationships/customXml" Target="../ink/ink182.xml"/><Relationship Id="rId28" Type="http://schemas.openxmlformats.org/officeDocument/2006/relationships/image" Target="../media/image158.png"/><Relationship Id="rId49" Type="http://schemas.openxmlformats.org/officeDocument/2006/relationships/customXml" Target="../ink/ink79.xml"/><Relationship Id="rId114" Type="http://schemas.openxmlformats.org/officeDocument/2006/relationships/image" Target="../media/image200.png"/><Relationship Id="rId275" Type="http://schemas.openxmlformats.org/officeDocument/2006/relationships/image" Target="../media/image280.png"/><Relationship Id="rId296" Type="http://schemas.openxmlformats.org/officeDocument/2006/relationships/image" Target="../media/image290.png"/><Relationship Id="rId300" Type="http://schemas.openxmlformats.org/officeDocument/2006/relationships/image" Target="../media/image292.png"/><Relationship Id="rId60" Type="http://schemas.openxmlformats.org/officeDocument/2006/relationships/image" Target="../media/image174.png"/><Relationship Id="rId81" Type="http://schemas.openxmlformats.org/officeDocument/2006/relationships/customXml" Target="../ink/ink95.xml"/><Relationship Id="rId135" Type="http://schemas.openxmlformats.org/officeDocument/2006/relationships/image" Target="../media/image210.png"/><Relationship Id="rId156" Type="http://schemas.openxmlformats.org/officeDocument/2006/relationships/customXml" Target="../ink/ink133.xml"/><Relationship Id="rId177" Type="http://schemas.openxmlformats.org/officeDocument/2006/relationships/image" Target="../media/image231.png"/><Relationship Id="rId198" Type="http://schemas.openxmlformats.org/officeDocument/2006/relationships/customXml" Target="../ink/ink154.xml"/><Relationship Id="rId321" Type="http://schemas.openxmlformats.org/officeDocument/2006/relationships/customXml" Target="../ink/ink216.xml"/><Relationship Id="rId342" Type="http://schemas.openxmlformats.org/officeDocument/2006/relationships/image" Target="../media/image313.png"/><Relationship Id="rId363" Type="http://schemas.openxmlformats.org/officeDocument/2006/relationships/customXml" Target="../ink/ink237.xml"/><Relationship Id="rId384" Type="http://schemas.openxmlformats.org/officeDocument/2006/relationships/image" Target="../media/image334.png"/><Relationship Id="rId202" Type="http://schemas.openxmlformats.org/officeDocument/2006/relationships/customXml" Target="../ink/ink156.xml"/><Relationship Id="rId223" Type="http://schemas.openxmlformats.org/officeDocument/2006/relationships/image" Target="../media/image254.png"/><Relationship Id="rId244" Type="http://schemas.openxmlformats.org/officeDocument/2006/relationships/customXml" Target="../ink/ink177.xml"/><Relationship Id="rId18" Type="http://schemas.openxmlformats.org/officeDocument/2006/relationships/image" Target="../media/image153.png"/><Relationship Id="rId39" Type="http://schemas.openxmlformats.org/officeDocument/2006/relationships/customXml" Target="../ink/ink74.xml"/><Relationship Id="rId265" Type="http://schemas.openxmlformats.org/officeDocument/2006/relationships/image" Target="../media/image275.png"/><Relationship Id="rId286" Type="http://schemas.openxmlformats.org/officeDocument/2006/relationships/image" Target="../media/image285.png"/><Relationship Id="rId50" Type="http://schemas.openxmlformats.org/officeDocument/2006/relationships/image" Target="../media/image169.png"/><Relationship Id="rId104" Type="http://schemas.openxmlformats.org/officeDocument/2006/relationships/image" Target="../media/image195.png"/><Relationship Id="rId125" Type="http://schemas.openxmlformats.org/officeDocument/2006/relationships/image" Target="../media/image205.png"/><Relationship Id="rId146" Type="http://schemas.openxmlformats.org/officeDocument/2006/relationships/customXml" Target="../ink/ink128.xml"/><Relationship Id="rId167" Type="http://schemas.openxmlformats.org/officeDocument/2006/relationships/image" Target="../media/image226.png"/><Relationship Id="rId188" Type="http://schemas.openxmlformats.org/officeDocument/2006/relationships/customXml" Target="../ink/ink149.xml"/><Relationship Id="rId311" Type="http://schemas.openxmlformats.org/officeDocument/2006/relationships/customXml" Target="../ink/ink211.xml"/><Relationship Id="rId332" Type="http://schemas.openxmlformats.org/officeDocument/2006/relationships/image" Target="../media/image308.png"/><Relationship Id="rId353" Type="http://schemas.openxmlformats.org/officeDocument/2006/relationships/customXml" Target="../ink/ink232.xml"/><Relationship Id="rId374" Type="http://schemas.openxmlformats.org/officeDocument/2006/relationships/image" Target="../media/image329.png"/><Relationship Id="rId395" Type="http://schemas.openxmlformats.org/officeDocument/2006/relationships/image" Target="../media/image339.png"/><Relationship Id="rId71" Type="http://schemas.openxmlformats.org/officeDocument/2006/relationships/customXml" Target="../ink/ink90.xml"/><Relationship Id="rId92" Type="http://schemas.openxmlformats.org/officeDocument/2006/relationships/image" Target="../media/image189.png"/><Relationship Id="rId213" Type="http://schemas.openxmlformats.org/officeDocument/2006/relationships/image" Target="../media/image249.png"/><Relationship Id="rId234" Type="http://schemas.openxmlformats.org/officeDocument/2006/relationships/customXml" Target="../ink/ink172.xml"/><Relationship Id="rId2" Type="http://schemas.openxmlformats.org/officeDocument/2006/relationships/image" Target="../media/image145.png"/><Relationship Id="rId29" Type="http://schemas.openxmlformats.org/officeDocument/2006/relationships/customXml" Target="../ink/ink69.xml"/><Relationship Id="rId255" Type="http://schemas.openxmlformats.org/officeDocument/2006/relationships/image" Target="../media/image270.png"/><Relationship Id="rId276" Type="http://schemas.openxmlformats.org/officeDocument/2006/relationships/customXml" Target="../ink/ink193.xml"/><Relationship Id="rId297" Type="http://schemas.openxmlformats.org/officeDocument/2006/relationships/customXml" Target="../ink/ink204.xml"/><Relationship Id="rId40" Type="http://schemas.openxmlformats.org/officeDocument/2006/relationships/image" Target="../media/image164.png"/><Relationship Id="rId115" Type="http://schemas.openxmlformats.org/officeDocument/2006/relationships/customXml" Target="../ink/ink112.xml"/><Relationship Id="rId136" Type="http://schemas.openxmlformats.org/officeDocument/2006/relationships/customXml" Target="../ink/ink123.xml"/><Relationship Id="rId157" Type="http://schemas.openxmlformats.org/officeDocument/2006/relationships/image" Target="../media/image221.png"/><Relationship Id="rId178" Type="http://schemas.openxmlformats.org/officeDocument/2006/relationships/customXml" Target="../ink/ink144.xml"/><Relationship Id="rId301" Type="http://schemas.openxmlformats.org/officeDocument/2006/relationships/customXml" Target="../ink/ink206.xml"/><Relationship Id="rId322" Type="http://schemas.openxmlformats.org/officeDocument/2006/relationships/image" Target="../media/image303.png"/><Relationship Id="rId343" Type="http://schemas.openxmlformats.org/officeDocument/2006/relationships/customXml" Target="../ink/ink227.xml"/><Relationship Id="rId364" Type="http://schemas.openxmlformats.org/officeDocument/2006/relationships/image" Target="../media/image324.png"/><Relationship Id="rId61" Type="http://schemas.openxmlformats.org/officeDocument/2006/relationships/customXml" Target="../ink/ink85.xml"/><Relationship Id="rId82" Type="http://schemas.openxmlformats.org/officeDocument/2006/relationships/image" Target="../media/image184.png"/><Relationship Id="rId199" Type="http://schemas.openxmlformats.org/officeDocument/2006/relationships/image" Target="../media/image242.png"/><Relationship Id="rId203" Type="http://schemas.openxmlformats.org/officeDocument/2006/relationships/image" Target="../media/image244.png"/><Relationship Id="rId385" Type="http://schemas.openxmlformats.org/officeDocument/2006/relationships/customXml" Target="../ink/ink248.xml"/><Relationship Id="rId19" Type="http://schemas.openxmlformats.org/officeDocument/2006/relationships/customXml" Target="../ink/ink64.xml"/><Relationship Id="rId224" Type="http://schemas.openxmlformats.org/officeDocument/2006/relationships/customXml" Target="../ink/ink167.xml"/><Relationship Id="rId245" Type="http://schemas.openxmlformats.org/officeDocument/2006/relationships/image" Target="../media/image265.png"/><Relationship Id="rId266" Type="http://schemas.openxmlformats.org/officeDocument/2006/relationships/customXml" Target="../ink/ink188.xml"/><Relationship Id="rId287" Type="http://schemas.openxmlformats.org/officeDocument/2006/relationships/customXml" Target="../ink/ink199.xml"/><Relationship Id="rId30" Type="http://schemas.openxmlformats.org/officeDocument/2006/relationships/image" Target="../media/image159.png"/><Relationship Id="rId105" Type="http://schemas.openxmlformats.org/officeDocument/2006/relationships/customXml" Target="../ink/ink107.xml"/><Relationship Id="rId126" Type="http://schemas.openxmlformats.org/officeDocument/2006/relationships/customXml" Target="../ink/ink118.xml"/><Relationship Id="rId147" Type="http://schemas.openxmlformats.org/officeDocument/2006/relationships/image" Target="../media/image216.png"/><Relationship Id="rId168" Type="http://schemas.openxmlformats.org/officeDocument/2006/relationships/customXml" Target="../ink/ink139.xml"/><Relationship Id="rId312" Type="http://schemas.openxmlformats.org/officeDocument/2006/relationships/image" Target="../media/image298.png"/><Relationship Id="rId333" Type="http://schemas.openxmlformats.org/officeDocument/2006/relationships/customXml" Target="../ink/ink222.xml"/><Relationship Id="rId354" Type="http://schemas.openxmlformats.org/officeDocument/2006/relationships/image" Target="../media/image319.png"/><Relationship Id="rId51" Type="http://schemas.openxmlformats.org/officeDocument/2006/relationships/customXml" Target="../ink/ink80.xml"/><Relationship Id="rId72" Type="http://schemas.openxmlformats.org/officeDocument/2006/relationships/image" Target="../media/image179.png"/><Relationship Id="rId93" Type="http://schemas.openxmlformats.org/officeDocument/2006/relationships/customXml" Target="../ink/ink101.xml"/><Relationship Id="rId189" Type="http://schemas.openxmlformats.org/officeDocument/2006/relationships/image" Target="../media/image237.png"/><Relationship Id="rId375" Type="http://schemas.openxmlformats.org/officeDocument/2006/relationships/customXml" Target="../ink/ink243.xml"/><Relationship Id="rId3" Type="http://schemas.openxmlformats.org/officeDocument/2006/relationships/customXml" Target="../ink/ink56.xml"/><Relationship Id="rId214" Type="http://schemas.openxmlformats.org/officeDocument/2006/relationships/customXml" Target="../ink/ink162.xml"/><Relationship Id="rId235" Type="http://schemas.openxmlformats.org/officeDocument/2006/relationships/image" Target="../media/image260.png"/><Relationship Id="rId256" Type="http://schemas.openxmlformats.org/officeDocument/2006/relationships/customXml" Target="../ink/ink183.xml"/><Relationship Id="rId277" Type="http://schemas.openxmlformats.org/officeDocument/2006/relationships/image" Target="../media/image281.png"/><Relationship Id="rId298" Type="http://schemas.openxmlformats.org/officeDocument/2006/relationships/image" Target="../media/image291.png"/><Relationship Id="rId116" Type="http://schemas.openxmlformats.org/officeDocument/2006/relationships/image" Target="../media/image201.png"/><Relationship Id="rId137" Type="http://schemas.openxmlformats.org/officeDocument/2006/relationships/image" Target="../media/image211.png"/><Relationship Id="rId158" Type="http://schemas.openxmlformats.org/officeDocument/2006/relationships/customXml" Target="../ink/ink134.xml"/><Relationship Id="rId302" Type="http://schemas.openxmlformats.org/officeDocument/2006/relationships/image" Target="../media/image293.png"/><Relationship Id="rId323" Type="http://schemas.openxmlformats.org/officeDocument/2006/relationships/customXml" Target="../ink/ink217.xml"/><Relationship Id="rId344" Type="http://schemas.openxmlformats.org/officeDocument/2006/relationships/image" Target="../media/image314.png"/><Relationship Id="rId20" Type="http://schemas.openxmlformats.org/officeDocument/2006/relationships/image" Target="../media/image154.png"/><Relationship Id="rId41" Type="http://schemas.openxmlformats.org/officeDocument/2006/relationships/customXml" Target="../ink/ink75.xml"/><Relationship Id="rId62" Type="http://schemas.openxmlformats.org/officeDocument/2006/relationships/image" Target="../media/image144.png"/><Relationship Id="rId83" Type="http://schemas.openxmlformats.org/officeDocument/2006/relationships/customXml" Target="../ink/ink96.xml"/><Relationship Id="rId179" Type="http://schemas.openxmlformats.org/officeDocument/2006/relationships/image" Target="../media/image232.png"/><Relationship Id="rId365" Type="http://schemas.openxmlformats.org/officeDocument/2006/relationships/customXml" Target="../ink/ink238.xml"/><Relationship Id="rId386" Type="http://schemas.openxmlformats.org/officeDocument/2006/relationships/image" Target="../media/image335.png"/><Relationship Id="rId190" Type="http://schemas.openxmlformats.org/officeDocument/2006/relationships/customXml" Target="../ink/ink150.xml"/><Relationship Id="rId204" Type="http://schemas.openxmlformats.org/officeDocument/2006/relationships/customXml" Target="../ink/ink157.xml"/><Relationship Id="rId225" Type="http://schemas.openxmlformats.org/officeDocument/2006/relationships/image" Target="../media/image255.png"/><Relationship Id="rId246" Type="http://schemas.openxmlformats.org/officeDocument/2006/relationships/customXml" Target="../ink/ink178.xml"/><Relationship Id="rId267" Type="http://schemas.openxmlformats.org/officeDocument/2006/relationships/image" Target="../media/image276.png"/><Relationship Id="rId288" Type="http://schemas.openxmlformats.org/officeDocument/2006/relationships/image" Target="../media/image286.png"/><Relationship Id="rId106" Type="http://schemas.openxmlformats.org/officeDocument/2006/relationships/image" Target="../media/image196.png"/><Relationship Id="rId127" Type="http://schemas.openxmlformats.org/officeDocument/2006/relationships/image" Target="../media/image206.png"/><Relationship Id="rId313" Type="http://schemas.openxmlformats.org/officeDocument/2006/relationships/customXml" Target="../ink/ink212.xml"/><Relationship Id="rId10" Type="http://schemas.openxmlformats.org/officeDocument/2006/relationships/image" Target="../media/image149.png"/><Relationship Id="rId31" Type="http://schemas.openxmlformats.org/officeDocument/2006/relationships/customXml" Target="../ink/ink70.xml"/><Relationship Id="rId52" Type="http://schemas.openxmlformats.org/officeDocument/2006/relationships/image" Target="../media/image170.png"/><Relationship Id="rId73" Type="http://schemas.openxmlformats.org/officeDocument/2006/relationships/customXml" Target="../ink/ink91.xml"/><Relationship Id="rId94" Type="http://schemas.openxmlformats.org/officeDocument/2006/relationships/image" Target="../media/image190.png"/><Relationship Id="rId148" Type="http://schemas.openxmlformats.org/officeDocument/2006/relationships/customXml" Target="../ink/ink129.xml"/><Relationship Id="rId169" Type="http://schemas.openxmlformats.org/officeDocument/2006/relationships/image" Target="../media/image227.png"/><Relationship Id="rId334" Type="http://schemas.openxmlformats.org/officeDocument/2006/relationships/image" Target="../media/image309.png"/><Relationship Id="rId355" Type="http://schemas.openxmlformats.org/officeDocument/2006/relationships/customXml" Target="../ink/ink233.xml"/><Relationship Id="rId376" Type="http://schemas.openxmlformats.org/officeDocument/2006/relationships/image" Target="../media/image330.png"/><Relationship Id="rId4" Type="http://schemas.openxmlformats.org/officeDocument/2006/relationships/image" Target="../media/image146.png"/><Relationship Id="rId180" Type="http://schemas.openxmlformats.org/officeDocument/2006/relationships/customXml" Target="../ink/ink145.xml"/><Relationship Id="rId215" Type="http://schemas.openxmlformats.org/officeDocument/2006/relationships/image" Target="../media/image250.png"/><Relationship Id="rId236" Type="http://schemas.openxmlformats.org/officeDocument/2006/relationships/customXml" Target="../ink/ink173.xml"/><Relationship Id="rId257" Type="http://schemas.openxmlformats.org/officeDocument/2006/relationships/image" Target="../media/image271.png"/><Relationship Id="rId278" Type="http://schemas.openxmlformats.org/officeDocument/2006/relationships/customXml" Target="../ink/ink194.xml"/><Relationship Id="rId303" Type="http://schemas.openxmlformats.org/officeDocument/2006/relationships/customXml" Target="../ink/ink207.xml"/><Relationship Id="rId42" Type="http://schemas.openxmlformats.org/officeDocument/2006/relationships/image" Target="../media/image165.png"/><Relationship Id="rId84" Type="http://schemas.openxmlformats.org/officeDocument/2006/relationships/image" Target="../media/image185.png"/><Relationship Id="rId138" Type="http://schemas.openxmlformats.org/officeDocument/2006/relationships/customXml" Target="../ink/ink124.xml"/><Relationship Id="rId345" Type="http://schemas.openxmlformats.org/officeDocument/2006/relationships/customXml" Target="../ink/ink228.xml"/><Relationship Id="rId387" Type="http://schemas.openxmlformats.org/officeDocument/2006/relationships/customXml" Target="../ink/ink249.xml"/><Relationship Id="rId191" Type="http://schemas.openxmlformats.org/officeDocument/2006/relationships/image" Target="../media/image238.png"/><Relationship Id="rId205" Type="http://schemas.openxmlformats.org/officeDocument/2006/relationships/image" Target="../media/image245.png"/><Relationship Id="rId247" Type="http://schemas.openxmlformats.org/officeDocument/2006/relationships/image" Target="../media/image266.png"/><Relationship Id="rId107" Type="http://schemas.openxmlformats.org/officeDocument/2006/relationships/customXml" Target="../ink/ink108.xml"/><Relationship Id="rId289" Type="http://schemas.openxmlformats.org/officeDocument/2006/relationships/customXml" Target="../ink/ink200.xml"/><Relationship Id="rId11" Type="http://schemas.openxmlformats.org/officeDocument/2006/relationships/customXml" Target="../ink/ink60.xml"/><Relationship Id="rId53" Type="http://schemas.openxmlformats.org/officeDocument/2006/relationships/customXml" Target="../ink/ink81.xml"/><Relationship Id="rId149" Type="http://schemas.openxmlformats.org/officeDocument/2006/relationships/image" Target="../media/image217.png"/><Relationship Id="rId314" Type="http://schemas.openxmlformats.org/officeDocument/2006/relationships/image" Target="../media/image299.png"/><Relationship Id="rId356" Type="http://schemas.openxmlformats.org/officeDocument/2006/relationships/image" Target="../media/image320.png"/><Relationship Id="rId95" Type="http://schemas.openxmlformats.org/officeDocument/2006/relationships/customXml" Target="../ink/ink102.xml"/><Relationship Id="rId160" Type="http://schemas.openxmlformats.org/officeDocument/2006/relationships/customXml" Target="../ink/ink135.xml"/><Relationship Id="rId216" Type="http://schemas.openxmlformats.org/officeDocument/2006/relationships/customXml" Target="../ink/ink163.xml"/><Relationship Id="rId258" Type="http://schemas.openxmlformats.org/officeDocument/2006/relationships/customXml" Target="../ink/ink184.xml"/><Relationship Id="rId22" Type="http://schemas.openxmlformats.org/officeDocument/2006/relationships/image" Target="../media/image155.png"/><Relationship Id="rId64" Type="http://schemas.openxmlformats.org/officeDocument/2006/relationships/image" Target="../media/image175.png"/><Relationship Id="rId118" Type="http://schemas.openxmlformats.org/officeDocument/2006/relationships/image" Target="../media/image202.png"/><Relationship Id="rId325" Type="http://schemas.openxmlformats.org/officeDocument/2006/relationships/customXml" Target="../ink/ink218.xml"/><Relationship Id="rId367" Type="http://schemas.openxmlformats.org/officeDocument/2006/relationships/customXml" Target="../ink/ink239.xml"/><Relationship Id="rId171" Type="http://schemas.openxmlformats.org/officeDocument/2006/relationships/image" Target="../media/image228.png"/><Relationship Id="rId227" Type="http://schemas.openxmlformats.org/officeDocument/2006/relationships/image" Target="../media/image256.png"/><Relationship Id="rId269" Type="http://schemas.openxmlformats.org/officeDocument/2006/relationships/image" Target="../media/image277.png"/><Relationship Id="rId33" Type="http://schemas.openxmlformats.org/officeDocument/2006/relationships/customXml" Target="../ink/ink71.xml"/><Relationship Id="rId129" Type="http://schemas.openxmlformats.org/officeDocument/2006/relationships/image" Target="../media/image207.png"/><Relationship Id="rId280" Type="http://schemas.openxmlformats.org/officeDocument/2006/relationships/customXml" Target="../ink/ink195.xml"/><Relationship Id="rId336" Type="http://schemas.openxmlformats.org/officeDocument/2006/relationships/image" Target="../media/image310.png"/><Relationship Id="rId75" Type="http://schemas.openxmlformats.org/officeDocument/2006/relationships/customXml" Target="../ink/ink92.xml"/><Relationship Id="rId140" Type="http://schemas.openxmlformats.org/officeDocument/2006/relationships/customXml" Target="../ink/ink125.xml"/><Relationship Id="rId182" Type="http://schemas.openxmlformats.org/officeDocument/2006/relationships/customXml" Target="../ink/ink146.xml"/><Relationship Id="rId378" Type="http://schemas.openxmlformats.org/officeDocument/2006/relationships/image" Target="../media/image331.png"/><Relationship Id="rId6" Type="http://schemas.openxmlformats.org/officeDocument/2006/relationships/image" Target="../media/image147.png"/><Relationship Id="rId238" Type="http://schemas.openxmlformats.org/officeDocument/2006/relationships/customXml" Target="../ink/ink174.xml"/><Relationship Id="rId291" Type="http://schemas.openxmlformats.org/officeDocument/2006/relationships/customXml" Target="../ink/ink201.xml"/><Relationship Id="rId305" Type="http://schemas.openxmlformats.org/officeDocument/2006/relationships/customXml" Target="../ink/ink208.xml"/><Relationship Id="rId347" Type="http://schemas.openxmlformats.org/officeDocument/2006/relationships/customXml" Target="../ink/ink229.xml"/><Relationship Id="rId44" Type="http://schemas.openxmlformats.org/officeDocument/2006/relationships/image" Target="../media/image166.png"/><Relationship Id="rId86" Type="http://schemas.openxmlformats.org/officeDocument/2006/relationships/image" Target="../media/image186.png"/><Relationship Id="rId151" Type="http://schemas.openxmlformats.org/officeDocument/2006/relationships/image" Target="../media/image218.png"/><Relationship Id="rId389" Type="http://schemas.openxmlformats.org/officeDocument/2006/relationships/customXml" Target="../ink/ink250.xml"/><Relationship Id="rId193" Type="http://schemas.openxmlformats.org/officeDocument/2006/relationships/image" Target="../media/image239.png"/><Relationship Id="rId207" Type="http://schemas.openxmlformats.org/officeDocument/2006/relationships/image" Target="../media/image246.png"/><Relationship Id="rId249" Type="http://schemas.openxmlformats.org/officeDocument/2006/relationships/image" Target="../media/image267.png"/><Relationship Id="rId13" Type="http://schemas.openxmlformats.org/officeDocument/2006/relationships/customXml" Target="../ink/ink61.xml"/><Relationship Id="rId109" Type="http://schemas.openxmlformats.org/officeDocument/2006/relationships/customXml" Target="../ink/ink109.xml"/><Relationship Id="rId260" Type="http://schemas.openxmlformats.org/officeDocument/2006/relationships/customXml" Target="../ink/ink185.xml"/><Relationship Id="rId316" Type="http://schemas.openxmlformats.org/officeDocument/2006/relationships/image" Target="../media/image300.png"/><Relationship Id="rId55" Type="http://schemas.openxmlformats.org/officeDocument/2006/relationships/customXml" Target="../ink/ink82.xml"/><Relationship Id="rId97" Type="http://schemas.openxmlformats.org/officeDocument/2006/relationships/customXml" Target="../ink/ink103.xml"/><Relationship Id="rId120" Type="http://schemas.openxmlformats.org/officeDocument/2006/relationships/customXml" Target="../ink/ink115.xml"/><Relationship Id="rId358" Type="http://schemas.openxmlformats.org/officeDocument/2006/relationships/image" Target="../media/image321.png"/><Relationship Id="rId162" Type="http://schemas.openxmlformats.org/officeDocument/2006/relationships/customXml" Target="../ink/ink136.xml"/><Relationship Id="rId218" Type="http://schemas.openxmlformats.org/officeDocument/2006/relationships/customXml" Target="../ink/ink164.xml"/><Relationship Id="rId271" Type="http://schemas.openxmlformats.org/officeDocument/2006/relationships/image" Target="../media/image278.png"/><Relationship Id="rId24" Type="http://schemas.openxmlformats.org/officeDocument/2006/relationships/image" Target="../media/image156.png"/><Relationship Id="rId66" Type="http://schemas.openxmlformats.org/officeDocument/2006/relationships/image" Target="../media/image176.png"/><Relationship Id="rId131" Type="http://schemas.openxmlformats.org/officeDocument/2006/relationships/image" Target="../media/image208.png"/><Relationship Id="rId327" Type="http://schemas.openxmlformats.org/officeDocument/2006/relationships/customXml" Target="../ink/ink219.xml"/><Relationship Id="rId369" Type="http://schemas.openxmlformats.org/officeDocument/2006/relationships/customXml" Target="../ink/ink240.xml"/><Relationship Id="rId173" Type="http://schemas.openxmlformats.org/officeDocument/2006/relationships/image" Target="../media/image229.png"/><Relationship Id="rId229" Type="http://schemas.openxmlformats.org/officeDocument/2006/relationships/image" Target="../media/image257.png"/><Relationship Id="rId380" Type="http://schemas.openxmlformats.org/officeDocument/2006/relationships/image" Target="../media/image332.png"/><Relationship Id="rId240" Type="http://schemas.openxmlformats.org/officeDocument/2006/relationships/customXml" Target="../ink/ink175.xml"/><Relationship Id="rId35" Type="http://schemas.openxmlformats.org/officeDocument/2006/relationships/customXml" Target="../ink/ink72.xml"/><Relationship Id="rId77" Type="http://schemas.openxmlformats.org/officeDocument/2006/relationships/customXml" Target="../ink/ink93.xml"/><Relationship Id="rId100" Type="http://schemas.openxmlformats.org/officeDocument/2006/relationships/image" Target="../media/image193.png"/><Relationship Id="rId282" Type="http://schemas.openxmlformats.org/officeDocument/2006/relationships/image" Target="../media/image283.png"/><Relationship Id="rId338" Type="http://schemas.openxmlformats.org/officeDocument/2006/relationships/image" Target="../media/image311.png"/><Relationship Id="rId8" Type="http://schemas.openxmlformats.org/officeDocument/2006/relationships/image" Target="../media/image148.png"/><Relationship Id="rId142" Type="http://schemas.openxmlformats.org/officeDocument/2006/relationships/customXml" Target="../ink/ink126.xml"/><Relationship Id="rId184" Type="http://schemas.openxmlformats.org/officeDocument/2006/relationships/customXml" Target="../ink/ink147.xml"/><Relationship Id="rId391" Type="http://schemas.openxmlformats.org/officeDocument/2006/relationships/customXml" Target="../ink/ink251.xml"/><Relationship Id="rId251" Type="http://schemas.openxmlformats.org/officeDocument/2006/relationships/image" Target="../media/image268.png"/><Relationship Id="rId46" Type="http://schemas.openxmlformats.org/officeDocument/2006/relationships/image" Target="../media/image167.png"/><Relationship Id="rId293" Type="http://schemas.openxmlformats.org/officeDocument/2006/relationships/customXml" Target="../ink/ink202.xml"/><Relationship Id="rId307" Type="http://schemas.openxmlformats.org/officeDocument/2006/relationships/customXml" Target="../ink/ink209.xml"/><Relationship Id="rId349" Type="http://schemas.openxmlformats.org/officeDocument/2006/relationships/customXml" Target="../ink/ink230.xml"/><Relationship Id="rId88" Type="http://schemas.openxmlformats.org/officeDocument/2006/relationships/image" Target="../media/image187.png"/><Relationship Id="rId111" Type="http://schemas.openxmlformats.org/officeDocument/2006/relationships/customXml" Target="../ink/ink110.xml"/><Relationship Id="rId153" Type="http://schemas.openxmlformats.org/officeDocument/2006/relationships/image" Target="../media/image219.png"/><Relationship Id="rId195" Type="http://schemas.openxmlformats.org/officeDocument/2006/relationships/image" Target="../media/image240.png"/><Relationship Id="rId209" Type="http://schemas.openxmlformats.org/officeDocument/2006/relationships/image" Target="../media/image247.png"/><Relationship Id="rId360" Type="http://schemas.openxmlformats.org/officeDocument/2006/relationships/image" Target="../media/image322.png"/><Relationship Id="rId220" Type="http://schemas.openxmlformats.org/officeDocument/2006/relationships/customXml" Target="../ink/ink165.xml"/><Relationship Id="rId15" Type="http://schemas.openxmlformats.org/officeDocument/2006/relationships/customXml" Target="../ink/ink62.xml"/><Relationship Id="rId57" Type="http://schemas.openxmlformats.org/officeDocument/2006/relationships/customXml" Target="../ink/ink83.xml"/><Relationship Id="rId262" Type="http://schemas.openxmlformats.org/officeDocument/2006/relationships/customXml" Target="../ink/ink186.xml"/><Relationship Id="rId318" Type="http://schemas.openxmlformats.org/officeDocument/2006/relationships/image" Target="../media/image301.png"/><Relationship Id="rId99" Type="http://schemas.openxmlformats.org/officeDocument/2006/relationships/customXml" Target="../ink/ink104.xml"/><Relationship Id="rId122" Type="http://schemas.openxmlformats.org/officeDocument/2006/relationships/customXml" Target="../ink/ink116.xml"/><Relationship Id="rId164" Type="http://schemas.openxmlformats.org/officeDocument/2006/relationships/customXml" Target="../ink/ink137.xml"/><Relationship Id="rId371" Type="http://schemas.openxmlformats.org/officeDocument/2006/relationships/customXml" Target="../ink/ink241.xml"/><Relationship Id="rId26" Type="http://schemas.openxmlformats.org/officeDocument/2006/relationships/image" Target="../media/image157.png"/><Relationship Id="rId231" Type="http://schemas.openxmlformats.org/officeDocument/2006/relationships/image" Target="../media/image258.png"/><Relationship Id="rId273" Type="http://schemas.openxmlformats.org/officeDocument/2006/relationships/image" Target="../media/image279.png"/><Relationship Id="rId329" Type="http://schemas.openxmlformats.org/officeDocument/2006/relationships/customXml" Target="../ink/ink220.xml"/><Relationship Id="rId68" Type="http://schemas.openxmlformats.org/officeDocument/2006/relationships/image" Target="../media/image177.png"/><Relationship Id="rId133" Type="http://schemas.openxmlformats.org/officeDocument/2006/relationships/image" Target="../media/image209.png"/><Relationship Id="rId175" Type="http://schemas.openxmlformats.org/officeDocument/2006/relationships/image" Target="../media/image230.png"/><Relationship Id="rId340" Type="http://schemas.openxmlformats.org/officeDocument/2006/relationships/image" Target="../media/image312.png"/><Relationship Id="rId200" Type="http://schemas.openxmlformats.org/officeDocument/2006/relationships/customXml" Target="../ink/ink155.xml"/><Relationship Id="rId382" Type="http://schemas.openxmlformats.org/officeDocument/2006/relationships/image" Target="../media/image3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0BE8D-C946-423F-8A17-DA6F178AC041}"/>
              </a:ext>
            </a:extLst>
          </p:cNvPr>
          <p:cNvGrpSpPr/>
          <p:nvPr/>
        </p:nvGrpSpPr>
        <p:grpSpPr>
          <a:xfrm>
            <a:off x="113036" y="1020225"/>
            <a:ext cx="1730520" cy="734760"/>
            <a:chOff x="113036" y="1020225"/>
            <a:chExt cx="173052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14:cNvPr>
                <p14:cNvContentPartPr/>
                <p14:nvPr/>
              </p14:nvContentPartPr>
              <p14:xfrm>
                <a:off x="146876" y="1321545"/>
                <a:ext cx="4320" cy="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36" y="131290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14:cNvPr>
                <p14:cNvContentPartPr/>
                <p14:nvPr/>
              </p14:nvContentPartPr>
              <p14:xfrm>
                <a:off x="142916" y="1310385"/>
                <a:ext cx="17640" cy="23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276" y="1301745"/>
                  <a:ext cx="3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14:cNvPr>
                <p14:cNvContentPartPr/>
                <p14:nvPr/>
              </p14:nvContentPartPr>
              <p14:xfrm>
                <a:off x="113036" y="1301025"/>
                <a:ext cx="13716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6" y="1292385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14:cNvPr>
                <p14:cNvContentPartPr/>
                <p14:nvPr/>
              </p14:nvContentPartPr>
              <p14:xfrm>
                <a:off x="308876" y="1112025"/>
                <a:ext cx="91800" cy="16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236" y="1103385"/>
                  <a:ext cx="10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14:cNvPr>
                <p14:cNvContentPartPr/>
                <p14:nvPr/>
              </p14:nvContentPartPr>
              <p14:xfrm>
                <a:off x="452516" y="1325865"/>
                <a:ext cx="2412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876" y="1317225"/>
                  <a:ext cx="4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14:cNvPr>
                <p14:cNvContentPartPr/>
                <p14:nvPr/>
              </p14:nvContentPartPr>
              <p14:xfrm>
                <a:off x="473396" y="1435305"/>
                <a:ext cx="172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396" y="1426665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14:cNvPr>
                <p14:cNvContentPartPr/>
                <p14:nvPr/>
              </p14:nvContentPartPr>
              <p14:xfrm>
                <a:off x="706676" y="1195545"/>
                <a:ext cx="36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036" y="11869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14:cNvPr>
                <p14:cNvContentPartPr/>
                <p14:nvPr/>
              </p14:nvContentPartPr>
              <p14:xfrm>
                <a:off x="607676" y="1163865"/>
                <a:ext cx="180360" cy="59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676" y="1155225"/>
                  <a:ext cx="19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14:cNvPr>
                <p14:cNvContentPartPr/>
                <p14:nvPr/>
              </p14:nvContentPartPr>
              <p14:xfrm>
                <a:off x="838796" y="1195545"/>
                <a:ext cx="946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156" y="1186905"/>
                  <a:ext cx="112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14:cNvPr>
                <p14:cNvContentPartPr/>
                <p14:nvPr/>
              </p14:nvContentPartPr>
              <p14:xfrm>
                <a:off x="965156" y="1225065"/>
                <a:ext cx="1548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156" y="1216425"/>
                  <a:ext cx="3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14:cNvPr>
                <p14:cNvContentPartPr/>
                <p14:nvPr/>
              </p14:nvContentPartPr>
              <p14:xfrm>
                <a:off x="980276" y="1364745"/>
                <a:ext cx="23760" cy="2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276" y="1356105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14:cNvPr>
                <p14:cNvContentPartPr/>
                <p14:nvPr/>
              </p14:nvContentPartPr>
              <p14:xfrm>
                <a:off x="1093316" y="1212105"/>
                <a:ext cx="396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4316" y="1203465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14:cNvPr>
                <p14:cNvContentPartPr/>
                <p14:nvPr/>
              </p14:nvContentPartPr>
              <p14:xfrm>
                <a:off x="1081796" y="1199145"/>
                <a:ext cx="1062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796" y="1190505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14:cNvPr>
                <p14:cNvContentPartPr/>
                <p14:nvPr/>
              </p14:nvContentPartPr>
              <p14:xfrm>
                <a:off x="1215716" y="1214985"/>
                <a:ext cx="263880" cy="141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7076" y="1206345"/>
                  <a:ext cx="28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14:cNvPr>
                <p14:cNvContentPartPr/>
                <p14:nvPr/>
              </p14:nvContentPartPr>
              <p14:xfrm>
                <a:off x="1527116" y="1156305"/>
                <a:ext cx="79920" cy="14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8116" y="114730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14:cNvPr>
                <p14:cNvContentPartPr/>
                <p14:nvPr/>
              </p14:nvContentPartPr>
              <p14:xfrm>
                <a:off x="1517756" y="1231905"/>
                <a:ext cx="8964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8756" y="1222905"/>
                  <a:ext cx="107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14:cNvPr>
                <p14:cNvContentPartPr/>
                <p14:nvPr/>
              </p14:nvContentPartPr>
              <p14:xfrm>
                <a:off x="1668236" y="1020225"/>
                <a:ext cx="175320" cy="48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9236" y="1011585"/>
                  <a:ext cx="192960" cy="5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FBE0B4-A725-4617-A61B-BEDDB4FEC0BC}"/>
              </a:ext>
            </a:extLst>
          </p:cNvPr>
          <p:cNvGrpSpPr/>
          <p:nvPr/>
        </p:nvGrpSpPr>
        <p:grpSpPr>
          <a:xfrm>
            <a:off x="4175996" y="593625"/>
            <a:ext cx="360" cy="360"/>
            <a:chOff x="4175996" y="5936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05619-CA86-41AF-BFA5-7E2B1DF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290074"/>
            <a:ext cx="8318375" cy="5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68B91-5E8B-4248-9D31-23E4682E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" y="389616"/>
            <a:ext cx="8526723" cy="51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" y="0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" y="718971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2" y="459248"/>
            <a:ext cx="8560970" cy="54901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5E1108-1772-49FF-A834-805ACEF4A53D}"/>
              </a:ext>
            </a:extLst>
          </p:cNvPr>
          <p:cNvGrpSpPr/>
          <p:nvPr/>
        </p:nvGrpSpPr>
        <p:grpSpPr>
          <a:xfrm>
            <a:off x="4670636" y="1621065"/>
            <a:ext cx="1617480" cy="239400"/>
            <a:chOff x="4670636" y="1621065"/>
            <a:chExt cx="16174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14:cNvPr>
                <p14:cNvContentPartPr/>
                <p14:nvPr/>
              </p14:nvContentPartPr>
              <p14:xfrm>
                <a:off x="4670636" y="1659585"/>
                <a:ext cx="28764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1636" y="1650585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14:cNvPr>
                <p14:cNvContentPartPr/>
                <p14:nvPr/>
              </p14:nvContentPartPr>
              <p14:xfrm>
                <a:off x="4997516" y="1646625"/>
                <a:ext cx="20628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8516" y="1637985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14:cNvPr>
                <p14:cNvContentPartPr/>
                <p14:nvPr/>
              </p14:nvContentPartPr>
              <p14:xfrm>
                <a:off x="5231516" y="1686585"/>
                <a:ext cx="240840" cy="11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876" y="1677585"/>
                  <a:ext cx="25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14:cNvPr>
                <p14:cNvContentPartPr/>
                <p14:nvPr/>
              </p14:nvContentPartPr>
              <p14:xfrm>
                <a:off x="5550476" y="1628265"/>
                <a:ext cx="406440" cy="17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1476" y="1619625"/>
                  <a:ext cx="42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14:cNvPr>
                <p14:cNvContentPartPr/>
                <p14:nvPr/>
              </p14:nvContentPartPr>
              <p14:xfrm>
                <a:off x="5961236" y="1621065"/>
                <a:ext cx="972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2236" y="1612425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14:cNvPr>
                <p14:cNvContentPartPr/>
                <p14:nvPr/>
              </p14:nvContentPartPr>
              <p14:xfrm>
                <a:off x="5966996" y="1621065"/>
                <a:ext cx="105480" cy="20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996" y="1612425"/>
                  <a:ext cx="123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14:cNvPr>
                <p14:cNvContentPartPr/>
                <p14:nvPr/>
              </p14:nvContentPartPr>
              <p14:xfrm>
                <a:off x="6067796" y="1677585"/>
                <a:ext cx="22032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8796" y="1668945"/>
                  <a:ext cx="23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7FA68-5EFD-42F6-9535-E2135CC37F7E}"/>
              </a:ext>
            </a:extLst>
          </p:cNvPr>
          <p:cNvGrpSpPr/>
          <p:nvPr/>
        </p:nvGrpSpPr>
        <p:grpSpPr>
          <a:xfrm>
            <a:off x="6428516" y="1611705"/>
            <a:ext cx="1768680" cy="218880"/>
            <a:chOff x="6428516" y="1611705"/>
            <a:chExt cx="17686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14:cNvPr>
                <p14:cNvContentPartPr/>
                <p14:nvPr/>
              </p14:nvContentPartPr>
              <p14:xfrm>
                <a:off x="6428516" y="1706745"/>
                <a:ext cx="2336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9876" y="1698105"/>
                  <a:ext cx="25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14:cNvPr>
                <p14:cNvContentPartPr/>
                <p14:nvPr/>
              </p14:nvContentPartPr>
              <p14:xfrm>
                <a:off x="6655676" y="1611705"/>
                <a:ext cx="1872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6676" y="1603065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14:cNvPr>
                <p14:cNvContentPartPr/>
                <p14:nvPr/>
              </p14:nvContentPartPr>
              <p14:xfrm>
                <a:off x="6692756" y="1697025"/>
                <a:ext cx="49320" cy="11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3756" y="1688025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14:cNvPr>
                <p14:cNvContentPartPr/>
                <p14:nvPr/>
              </p14:nvContentPartPr>
              <p14:xfrm>
                <a:off x="6833516" y="1706385"/>
                <a:ext cx="56160" cy="11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876" y="1697385"/>
                  <a:ext cx="7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14:cNvPr>
                <p14:cNvContentPartPr/>
                <p14:nvPr/>
              </p14:nvContentPartPr>
              <p14:xfrm>
                <a:off x="6913076" y="1747425"/>
                <a:ext cx="5040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076" y="1738785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14:cNvPr>
                <p14:cNvContentPartPr/>
                <p14:nvPr/>
              </p14:nvContentPartPr>
              <p14:xfrm>
                <a:off x="7073996" y="1697025"/>
                <a:ext cx="18504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4996" y="1688025"/>
                  <a:ext cx="20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14:cNvPr>
                <p14:cNvContentPartPr/>
                <p14:nvPr/>
              </p14:nvContentPartPr>
              <p14:xfrm>
                <a:off x="7345796" y="1664625"/>
                <a:ext cx="851400" cy="16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96" y="1655985"/>
                  <a:ext cx="86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1ABE-DE66-489A-B0A8-EC26865B6ABE}"/>
              </a:ext>
            </a:extLst>
          </p:cNvPr>
          <p:cNvGrpSpPr/>
          <p:nvPr/>
        </p:nvGrpSpPr>
        <p:grpSpPr>
          <a:xfrm>
            <a:off x="8256596" y="1724745"/>
            <a:ext cx="794520" cy="322560"/>
            <a:chOff x="8256596" y="1724745"/>
            <a:chExt cx="7945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14:cNvPr>
                <p14:cNvContentPartPr/>
                <p14:nvPr/>
              </p14:nvContentPartPr>
              <p14:xfrm>
                <a:off x="8256596" y="1724745"/>
                <a:ext cx="49968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7596" y="1716105"/>
                  <a:ext cx="51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14:cNvPr>
                <p14:cNvContentPartPr/>
                <p14:nvPr/>
              </p14:nvContentPartPr>
              <p14:xfrm>
                <a:off x="8767796" y="1741665"/>
                <a:ext cx="28332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9156" y="1732665"/>
                  <a:ext cx="3009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790E55-A13D-4C73-9A67-D3AE70448373}"/>
              </a:ext>
            </a:extLst>
          </p:cNvPr>
          <p:cNvGrpSpPr/>
          <p:nvPr/>
        </p:nvGrpSpPr>
        <p:grpSpPr>
          <a:xfrm>
            <a:off x="5006876" y="1988985"/>
            <a:ext cx="1323720" cy="189720"/>
            <a:chOff x="5006876" y="1988985"/>
            <a:chExt cx="13237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899F6E-BD44-433E-A275-076DF170EFF1}"/>
                    </a:ext>
                  </a:extLst>
                </p14:cNvPr>
                <p14:cNvContentPartPr/>
                <p14:nvPr/>
              </p14:nvContentPartPr>
              <p14:xfrm>
                <a:off x="5006876" y="1989345"/>
                <a:ext cx="912960" cy="189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899F6E-BD44-433E-A275-076DF170EF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8236" y="1980705"/>
                  <a:ext cx="93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CD4282-75B6-44A2-AF66-40BDAE63B2E5}"/>
                    </a:ext>
                  </a:extLst>
                </p14:cNvPr>
                <p14:cNvContentPartPr/>
                <p14:nvPr/>
              </p14:nvContentPartPr>
              <p14:xfrm>
                <a:off x="6070676" y="1988985"/>
                <a:ext cx="107280" cy="12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CD4282-75B6-44A2-AF66-40BDAE63B2E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61676" y="1980345"/>
                  <a:ext cx="12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4FD9DF-6254-41DC-9FAD-C6EDD4A2D9A8}"/>
                    </a:ext>
                  </a:extLst>
                </p14:cNvPr>
                <p14:cNvContentPartPr/>
                <p14:nvPr/>
              </p14:nvContentPartPr>
              <p14:xfrm>
                <a:off x="6215756" y="2099865"/>
                <a:ext cx="15840" cy="56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4FD9DF-6254-41DC-9FAD-C6EDD4A2D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06756" y="2091225"/>
                  <a:ext cx="33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184464-482A-4642-9631-3FBBFE1E6EFE}"/>
                    </a:ext>
                  </a:extLst>
                </p14:cNvPr>
                <p14:cNvContentPartPr/>
                <p14:nvPr/>
              </p14:nvContentPartPr>
              <p14:xfrm>
                <a:off x="6296756" y="2064225"/>
                <a:ext cx="33840" cy="8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184464-482A-4642-9631-3FBBFE1E6EF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8116" y="2055585"/>
                  <a:ext cx="514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15342D-3169-45BC-8E29-58BDEAA14A60}"/>
              </a:ext>
            </a:extLst>
          </p:cNvPr>
          <p:cNvGrpSpPr/>
          <p:nvPr/>
        </p:nvGrpSpPr>
        <p:grpSpPr>
          <a:xfrm>
            <a:off x="6457316" y="2001945"/>
            <a:ext cx="1112760" cy="230400"/>
            <a:chOff x="6457316" y="2001945"/>
            <a:chExt cx="11127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950BE0-A182-4309-90DE-CEDFABBB6EFC}"/>
                    </a:ext>
                  </a:extLst>
                </p14:cNvPr>
                <p14:cNvContentPartPr/>
                <p14:nvPr/>
              </p14:nvContentPartPr>
              <p14:xfrm>
                <a:off x="6457316" y="2001945"/>
                <a:ext cx="947520" cy="23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950BE0-A182-4309-90DE-CEDFABBB6E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8316" y="1992945"/>
                  <a:ext cx="96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8747D7-5CF4-4B69-9C1A-B5DA7433B2A9}"/>
                    </a:ext>
                  </a:extLst>
                </p14:cNvPr>
                <p14:cNvContentPartPr/>
                <p14:nvPr/>
              </p14:nvContentPartPr>
              <p14:xfrm>
                <a:off x="7569716" y="212074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8747D7-5CF4-4B69-9C1A-B5DA7433B2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716" y="2112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14:cNvPr>
              <p14:cNvContentPartPr/>
              <p14:nvPr/>
            </p14:nvContentPartPr>
            <p14:xfrm>
              <a:off x="4986356" y="3205785"/>
              <a:ext cx="314280" cy="234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7356" y="3197145"/>
                <a:ext cx="331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14:cNvPr>
              <p14:cNvContentPartPr/>
              <p14:nvPr/>
            </p14:nvContentPartPr>
            <p14:xfrm>
              <a:off x="957956" y="6034665"/>
              <a:ext cx="504720" cy="412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8956" y="6025665"/>
                <a:ext cx="52236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D6A3AC2C-03FD-4DC6-9094-ACD2B26F50E1}"/>
              </a:ext>
            </a:extLst>
          </p:cNvPr>
          <p:cNvGrpSpPr/>
          <p:nvPr/>
        </p:nvGrpSpPr>
        <p:grpSpPr>
          <a:xfrm>
            <a:off x="1639076" y="6213945"/>
            <a:ext cx="3017880" cy="421560"/>
            <a:chOff x="1639076" y="6213945"/>
            <a:chExt cx="301788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14:cNvPr>
                <p14:cNvContentPartPr/>
                <p14:nvPr/>
              </p14:nvContentPartPr>
              <p14:xfrm>
                <a:off x="1639076" y="6230865"/>
                <a:ext cx="389160" cy="40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0076" y="6222225"/>
                  <a:ext cx="40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14:cNvPr>
                <p14:cNvContentPartPr/>
                <p14:nvPr/>
              </p14:nvContentPartPr>
              <p14:xfrm>
                <a:off x="2008796" y="6383865"/>
                <a:ext cx="71640" cy="111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99796" y="6375225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14:cNvPr>
                <p14:cNvContentPartPr/>
                <p14:nvPr/>
              </p14:nvContentPartPr>
              <p14:xfrm>
                <a:off x="2139476" y="6242025"/>
                <a:ext cx="945720" cy="226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30476" y="6233025"/>
                  <a:ext cx="963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14:cNvPr>
                <p14:cNvContentPartPr/>
                <p14:nvPr/>
              </p14:nvContentPartPr>
              <p14:xfrm>
                <a:off x="2592356" y="6261825"/>
                <a:ext cx="206280" cy="92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83356" y="6252825"/>
                  <a:ext cx="22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14:cNvPr>
                <p14:cNvContentPartPr/>
                <p14:nvPr/>
              </p14:nvContentPartPr>
              <p14:xfrm>
                <a:off x="3214436" y="6339945"/>
                <a:ext cx="23040" cy="10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05796" y="6330945"/>
                  <a:ext cx="4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14:cNvPr>
                <p14:cNvContentPartPr/>
                <p14:nvPr/>
              </p14:nvContentPartPr>
              <p14:xfrm>
                <a:off x="3210116" y="6278745"/>
                <a:ext cx="11520" cy="7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1476" y="6270105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14:cNvPr>
                <p14:cNvContentPartPr/>
                <p14:nvPr/>
              </p14:nvContentPartPr>
              <p14:xfrm>
                <a:off x="3214436" y="6344265"/>
                <a:ext cx="171720" cy="9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05796" y="6335265"/>
                  <a:ext cx="18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14:cNvPr>
                <p14:cNvContentPartPr/>
                <p14:nvPr/>
              </p14:nvContentPartPr>
              <p14:xfrm>
                <a:off x="3516116" y="6280185"/>
                <a:ext cx="467280" cy="159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07116" y="6271185"/>
                  <a:ext cx="48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14:cNvPr>
                <p14:cNvContentPartPr/>
                <p14:nvPr/>
              </p14:nvContentPartPr>
              <p14:xfrm>
                <a:off x="4058276" y="6213945"/>
                <a:ext cx="248400" cy="225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49276" y="6205305"/>
                  <a:ext cx="266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14:cNvPr>
                <p14:cNvContentPartPr/>
                <p14:nvPr/>
              </p14:nvContentPartPr>
              <p14:xfrm>
                <a:off x="4317116" y="6287745"/>
                <a:ext cx="23040" cy="5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8476" y="6278745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14:cNvPr>
                <p14:cNvContentPartPr/>
                <p14:nvPr/>
              </p14:nvContentPartPr>
              <p14:xfrm>
                <a:off x="4347716" y="6252825"/>
                <a:ext cx="186840" cy="16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38716" y="6244185"/>
                  <a:ext cx="20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14:cNvPr>
                <p14:cNvContentPartPr/>
                <p14:nvPr/>
              </p14:nvContentPartPr>
              <p14:xfrm>
                <a:off x="4656596" y="637234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47596" y="636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AE936-5EB6-4A85-8056-6091E5AB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5" y="246367"/>
            <a:ext cx="3784683" cy="24640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14:cNvPr>
              <p14:cNvContentPartPr/>
              <p14:nvPr/>
            </p14:nvContentPartPr>
            <p14:xfrm>
              <a:off x="423356" y="165945"/>
              <a:ext cx="133200" cy="29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6" y="157305"/>
                <a:ext cx="1508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14:cNvPr>
              <p14:cNvContentPartPr/>
              <p14:nvPr/>
            </p14:nvContentPartPr>
            <p14:xfrm>
              <a:off x="2110316" y="1083585"/>
              <a:ext cx="155880" cy="26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1676" y="1074585"/>
                <a:ext cx="173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14:cNvPr>
              <p14:cNvContentPartPr/>
              <p14:nvPr/>
            </p14:nvContentPartPr>
            <p14:xfrm>
              <a:off x="469076" y="184665"/>
              <a:ext cx="67320" cy="25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76" y="176025"/>
                <a:ext cx="84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14:cNvPr>
              <p14:cNvContentPartPr/>
              <p14:nvPr/>
            </p14:nvContentPartPr>
            <p14:xfrm>
              <a:off x="432356" y="178905"/>
              <a:ext cx="82800" cy="258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716" y="170265"/>
                <a:ext cx="100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14:cNvPr>
              <p14:cNvContentPartPr/>
              <p14:nvPr/>
            </p14:nvContentPartPr>
            <p14:xfrm>
              <a:off x="4352756" y="416505"/>
              <a:ext cx="77040" cy="103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756" y="407505"/>
                <a:ext cx="946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C9EC8-4CBD-43CA-9342-C1353C079996}"/>
              </a:ext>
            </a:extLst>
          </p:cNvPr>
          <p:cNvGrpSpPr/>
          <p:nvPr/>
        </p:nvGrpSpPr>
        <p:grpSpPr>
          <a:xfrm>
            <a:off x="4769636" y="347745"/>
            <a:ext cx="358920" cy="312120"/>
            <a:chOff x="4769636" y="347745"/>
            <a:chExt cx="3589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14:cNvPr>
                <p14:cNvContentPartPr/>
                <p14:nvPr/>
              </p14:nvContentPartPr>
              <p14:xfrm>
                <a:off x="4769636" y="347745"/>
                <a:ext cx="152640" cy="223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0996" y="339105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14:cNvPr>
                <p14:cNvContentPartPr/>
                <p14:nvPr/>
              </p14:nvContentPartPr>
              <p14:xfrm>
                <a:off x="4958276" y="518385"/>
                <a:ext cx="10080" cy="14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276" y="509745"/>
                  <a:ext cx="2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14:cNvPr>
                <p14:cNvContentPartPr/>
                <p14:nvPr/>
              </p14:nvContentPartPr>
              <p14:xfrm>
                <a:off x="5066276" y="518385"/>
                <a:ext cx="62280" cy="119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57636" y="509745"/>
                  <a:ext cx="79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0DBE3-13AA-4665-9310-338E30240B48}"/>
              </a:ext>
            </a:extLst>
          </p:cNvPr>
          <p:cNvGrpSpPr/>
          <p:nvPr/>
        </p:nvGrpSpPr>
        <p:grpSpPr>
          <a:xfrm>
            <a:off x="5297756" y="518385"/>
            <a:ext cx="426240" cy="19080"/>
            <a:chOff x="5297756" y="518385"/>
            <a:chExt cx="42624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14:cNvPr>
                <p14:cNvContentPartPr/>
                <p14:nvPr/>
              </p14:nvContentPartPr>
              <p14:xfrm>
                <a:off x="5297756" y="527745"/>
                <a:ext cx="2556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9116" y="519105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14:cNvPr>
                <p14:cNvContentPartPr/>
                <p14:nvPr/>
              </p14:nvContentPartPr>
              <p14:xfrm>
                <a:off x="5448596" y="518385"/>
                <a:ext cx="27540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9596" y="509745"/>
                  <a:ext cx="293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3CD51-76A8-4075-A86B-D9C653F7B554}"/>
              </a:ext>
            </a:extLst>
          </p:cNvPr>
          <p:cNvGrpSpPr/>
          <p:nvPr/>
        </p:nvGrpSpPr>
        <p:grpSpPr>
          <a:xfrm>
            <a:off x="5873036" y="352065"/>
            <a:ext cx="646200" cy="279360"/>
            <a:chOff x="5873036" y="352065"/>
            <a:chExt cx="64620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14:cNvPr>
                <p14:cNvContentPartPr/>
                <p14:nvPr/>
              </p14:nvContentPartPr>
              <p14:xfrm>
                <a:off x="5873036" y="352065"/>
                <a:ext cx="176040" cy="217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64036" y="343065"/>
                  <a:ext cx="19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14:cNvPr>
                <p14:cNvContentPartPr/>
                <p14:nvPr/>
              </p14:nvContentPartPr>
              <p14:xfrm>
                <a:off x="6108476" y="482745"/>
                <a:ext cx="410760" cy="148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9476" y="474105"/>
                  <a:ext cx="428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14:cNvPr>
              <p14:cNvContentPartPr/>
              <p14:nvPr/>
            </p14:nvContentPartPr>
            <p14:xfrm>
              <a:off x="6712196" y="442065"/>
              <a:ext cx="463320" cy="153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03556" y="433065"/>
                <a:ext cx="480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DEE0FA-5B3E-4D2A-BE9D-B1480495EEF7}"/>
              </a:ext>
            </a:extLst>
          </p:cNvPr>
          <p:cNvGrpSpPr/>
          <p:nvPr/>
        </p:nvGrpSpPr>
        <p:grpSpPr>
          <a:xfrm>
            <a:off x="7413116" y="409665"/>
            <a:ext cx="1075320" cy="262080"/>
            <a:chOff x="7413116" y="409665"/>
            <a:chExt cx="107532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14:cNvPr>
                <p14:cNvContentPartPr/>
                <p14:nvPr/>
              </p14:nvContentPartPr>
              <p14:xfrm>
                <a:off x="7413116" y="427665"/>
                <a:ext cx="662760" cy="19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4116" y="419025"/>
                  <a:ext cx="68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14:cNvPr>
                <p14:cNvContentPartPr/>
                <p14:nvPr/>
              </p14:nvContentPartPr>
              <p14:xfrm>
                <a:off x="8076956" y="433425"/>
                <a:ext cx="11520" cy="7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68316" y="424425"/>
                  <a:ext cx="29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14:cNvPr>
                <p14:cNvContentPartPr/>
                <p14:nvPr/>
              </p14:nvContentPartPr>
              <p14:xfrm>
                <a:off x="8125556" y="409665"/>
                <a:ext cx="362880" cy="26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6556" y="400665"/>
                  <a:ext cx="380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C75E01-BD18-450D-9BD4-9F41168ED9DD}"/>
              </a:ext>
            </a:extLst>
          </p:cNvPr>
          <p:cNvGrpSpPr/>
          <p:nvPr/>
        </p:nvGrpSpPr>
        <p:grpSpPr>
          <a:xfrm>
            <a:off x="4769636" y="857505"/>
            <a:ext cx="197640" cy="177840"/>
            <a:chOff x="4769636" y="857505"/>
            <a:chExt cx="1976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14:cNvPr>
                <p14:cNvContentPartPr/>
                <p14:nvPr/>
              </p14:nvContentPartPr>
              <p14:xfrm>
                <a:off x="4769636" y="921585"/>
                <a:ext cx="2304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0996" y="912945"/>
                  <a:ext cx="4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14:cNvPr>
                <p14:cNvContentPartPr/>
                <p14:nvPr/>
              </p14:nvContentPartPr>
              <p14:xfrm>
                <a:off x="4769636" y="857505"/>
                <a:ext cx="43200" cy="66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0996" y="848865"/>
                  <a:ext cx="6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14:cNvPr>
                <p14:cNvContentPartPr/>
                <p14:nvPr/>
              </p14:nvContentPartPr>
              <p14:xfrm>
                <a:off x="4769636" y="923745"/>
                <a:ext cx="197640" cy="98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60996" y="914745"/>
                  <a:ext cx="215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9BB2F5-9702-495C-8956-7F033FD69ED7}"/>
              </a:ext>
            </a:extLst>
          </p:cNvPr>
          <p:cNvGrpSpPr/>
          <p:nvPr/>
        </p:nvGrpSpPr>
        <p:grpSpPr>
          <a:xfrm>
            <a:off x="5184716" y="812865"/>
            <a:ext cx="2019600" cy="330840"/>
            <a:chOff x="5184716" y="812865"/>
            <a:chExt cx="20196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14:cNvPr>
                <p14:cNvContentPartPr/>
                <p14:nvPr/>
              </p14:nvContentPartPr>
              <p14:xfrm>
                <a:off x="5184716" y="812865"/>
                <a:ext cx="180000" cy="238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76076" y="803865"/>
                  <a:ext cx="197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14:cNvPr>
                <p14:cNvContentPartPr/>
                <p14:nvPr/>
              </p14:nvContentPartPr>
              <p14:xfrm>
                <a:off x="5408636" y="964065"/>
                <a:ext cx="12240" cy="17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9636" y="955425"/>
                  <a:ext cx="2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14:cNvPr>
                <p14:cNvContentPartPr/>
                <p14:nvPr/>
              </p14:nvContentPartPr>
              <p14:xfrm>
                <a:off x="5514476" y="895305"/>
                <a:ext cx="150840" cy="180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886305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14:cNvPr>
                <p14:cNvContentPartPr/>
                <p14:nvPr/>
              </p14:nvContentPartPr>
              <p14:xfrm>
                <a:off x="5759636" y="848505"/>
                <a:ext cx="123120" cy="201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0996" y="839505"/>
                  <a:ext cx="14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14:cNvPr>
                <p14:cNvContentPartPr/>
                <p14:nvPr/>
              </p14:nvContentPartPr>
              <p14:xfrm>
                <a:off x="5920196" y="1029585"/>
                <a:ext cx="205920" cy="11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11196" y="1020945"/>
                  <a:ext cx="22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14:cNvPr>
                <p14:cNvContentPartPr/>
                <p14:nvPr/>
              </p14:nvContentPartPr>
              <p14:xfrm>
                <a:off x="6089756" y="948585"/>
                <a:ext cx="101160" cy="16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81116" y="939945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14:cNvPr>
                <p14:cNvContentPartPr/>
                <p14:nvPr/>
              </p14:nvContentPartPr>
              <p14:xfrm>
                <a:off x="6306116" y="989625"/>
                <a:ext cx="181800" cy="28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97476" y="980985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14:cNvPr>
                <p14:cNvContentPartPr/>
                <p14:nvPr/>
              </p14:nvContentPartPr>
              <p14:xfrm>
                <a:off x="6617516" y="1008345"/>
                <a:ext cx="3060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08516" y="999345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14:cNvPr>
                <p14:cNvContentPartPr/>
                <p14:nvPr/>
              </p14:nvContentPartPr>
              <p14:xfrm>
                <a:off x="6787076" y="831585"/>
                <a:ext cx="132480" cy="275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8436" y="822585"/>
                  <a:ext cx="150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14:cNvPr>
                <p14:cNvContentPartPr/>
                <p14:nvPr/>
              </p14:nvContentPartPr>
              <p14:xfrm>
                <a:off x="6966356" y="1035345"/>
                <a:ext cx="237960" cy="107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7356" y="1026345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0644F4-7B24-4388-8E8F-4954CBF01C42}"/>
              </a:ext>
            </a:extLst>
          </p:cNvPr>
          <p:cNvGrpSpPr/>
          <p:nvPr/>
        </p:nvGrpSpPr>
        <p:grpSpPr>
          <a:xfrm>
            <a:off x="4493156" y="1307145"/>
            <a:ext cx="1084680" cy="398880"/>
            <a:chOff x="4493156" y="1307145"/>
            <a:chExt cx="10846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14:cNvPr>
                <p14:cNvContentPartPr/>
                <p14:nvPr/>
              </p14:nvContentPartPr>
              <p14:xfrm>
                <a:off x="4835516" y="1357545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6876" y="134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14:cNvPr>
                <p14:cNvContentPartPr/>
                <p14:nvPr/>
              </p14:nvContentPartPr>
              <p14:xfrm>
                <a:off x="4493156" y="1373745"/>
                <a:ext cx="335880" cy="13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4156" y="1364745"/>
                  <a:ext cx="35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14:cNvPr>
                <p14:cNvContentPartPr/>
                <p14:nvPr/>
              </p14:nvContentPartPr>
              <p14:xfrm>
                <a:off x="4939556" y="1307145"/>
                <a:ext cx="179640" cy="26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30556" y="1298145"/>
                  <a:ext cx="19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14:cNvPr>
                <p14:cNvContentPartPr/>
                <p14:nvPr/>
              </p14:nvContentPartPr>
              <p14:xfrm>
                <a:off x="5118476" y="1558785"/>
                <a:ext cx="10440" cy="14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09476" y="1549785"/>
                  <a:ext cx="2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14:cNvPr>
                <p14:cNvContentPartPr/>
                <p14:nvPr/>
              </p14:nvContentPartPr>
              <p14:xfrm>
                <a:off x="5194076" y="1460505"/>
                <a:ext cx="13680" cy="3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85436" y="1451865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14:cNvPr>
                <p14:cNvContentPartPr/>
                <p14:nvPr/>
              </p14:nvContentPartPr>
              <p14:xfrm>
                <a:off x="5362556" y="1445385"/>
                <a:ext cx="215280" cy="22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53556" y="1436745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14:cNvPr>
                <p14:cNvContentPartPr/>
                <p14:nvPr/>
              </p14:nvContentPartPr>
              <p14:xfrm>
                <a:off x="5391716" y="1545465"/>
                <a:ext cx="169920" cy="28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3076" y="1536825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A64BD4-4A98-4970-A534-53572171473F}"/>
              </a:ext>
            </a:extLst>
          </p:cNvPr>
          <p:cNvGrpSpPr/>
          <p:nvPr/>
        </p:nvGrpSpPr>
        <p:grpSpPr>
          <a:xfrm>
            <a:off x="5768996" y="1357905"/>
            <a:ext cx="331560" cy="377640"/>
            <a:chOff x="5768996" y="1357905"/>
            <a:chExt cx="33156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14:cNvPr>
                <p14:cNvContentPartPr/>
                <p14:nvPr/>
              </p14:nvContentPartPr>
              <p14:xfrm>
                <a:off x="5768996" y="1357905"/>
                <a:ext cx="246240" cy="308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0356" y="1348905"/>
                  <a:ext cx="26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14:cNvPr>
                <p14:cNvContentPartPr/>
                <p14:nvPr/>
              </p14:nvContentPartPr>
              <p14:xfrm>
                <a:off x="6042596" y="1623945"/>
                <a:ext cx="19800" cy="111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33596" y="1615305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14:cNvPr>
                <p14:cNvContentPartPr/>
                <p14:nvPr/>
              </p14:nvContentPartPr>
              <p14:xfrm>
                <a:off x="6064556" y="1483545"/>
                <a:ext cx="36000" cy="64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55556" y="1474905"/>
                  <a:ext cx="536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6A6F7F-C013-4472-8B02-6A8A0412CD23}"/>
              </a:ext>
            </a:extLst>
          </p:cNvPr>
          <p:cNvGrpSpPr/>
          <p:nvPr/>
        </p:nvGrpSpPr>
        <p:grpSpPr>
          <a:xfrm>
            <a:off x="4509716" y="1986105"/>
            <a:ext cx="902520" cy="570960"/>
            <a:chOff x="4509716" y="1986105"/>
            <a:chExt cx="90252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14:cNvPr>
                <p14:cNvContentPartPr/>
                <p14:nvPr/>
              </p14:nvContentPartPr>
              <p14:xfrm>
                <a:off x="4509716" y="1987905"/>
                <a:ext cx="166320" cy="16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01076" y="1978905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14:cNvPr>
                <p14:cNvContentPartPr/>
                <p14:nvPr/>
              </p14:nvContentPartPr>
              <p14:xfrm>
                <a:off x="4714556" y="1990425"/>
                <a:ext cx="133560" cy="123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05916" y="1981785"/>
                  <a:ext cx="151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14:cNvPr>
                <p14:cNvContentPartPr/>
                <p14:nvPr/>
              </p14:nvContentPartPr>
              <p14:xfrm>
                <a:off x="4986716" y="2021025"/>
                <a:ext cx="105120" cy="536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78076" y="2012385"/>
                  <a:ext cx="1227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14:cNvPr>
                <p14:cNvContentPartPr/>
                <p14:nvPr/>
              </p14:nvContentPartPr>
              <p14:xfrm>
                <a:off x="5146196" y="1986105"/>
                <a:ext cx="178920" cy="184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37196" y="1977465"/>
                  <a:ext cx="196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14:cNvPr>
                <p14:cNvContentPartPr/>
                <p14:nvPr/>
              </p14:nvContentPartPr>
              <p14:xfrm>
                <a:off x="5316476" y="2036505"/>
                <a:ext cx="95760" cy="18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07836" y="2027865"/>
                  <a:ext cx="113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DF8C3E-55DC-43C2-9B76-6ECECF0CE1CC}"/>
              </a:ext>
            </a:extLst>
          </p:cNvPr>
          <p:cNvGrpSpPr/>
          <p:nvPr/>
        </p:nvGrpSpPr>
        <p:grpSpPr>
          <a:xfrm>
            <a:off x="5590076" y="1941825"/>
            <a:ext cx="283320" cy="285120"/>
            <a:chOff x="5590076" y="1941825"/>
            <a:chExt cx="28332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14:cNvPr>
                <p14:cNvContentPartPr/>
                <p14:nvPr/>
              </p14:nvContentPartPr>
              <p14:xfrm>
                <a:off x="5590076" y="1969905"/>
                <a:ext cx="116280" cy="149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1076" y="1960905"/>
                  <a:ext cx="13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14:cNvPr>
                <p14:cNvContentPartPr/>
                <p14:nvPr/>
              </p14:nvContentPartPr>
              <p14:xfrm>
                <a:off x="5593316" y="1941825"/>
                <a:ext cx="279720" cy="202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84316" y="1932825"/>
                  <a:ext cx="29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14:cNvPr>
                <p14:cNvContentPartPr/>
                <p14:nvPr/>
              </p14:nvContentPartPr>
              <p14:xfrm>
                <a:off x="5863316" y="2082945"/>
                <a:ext cx="10080" cy="144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54316" y="2074305"/>
                  <a:ext cx="27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3A260C-918E-42E6-B212-AB5B42CDE0E2}"/>
              </a:ext>
            </a:extLst>
          </p:cNvPr>
          <p:cNvGrpSpPr/>
          <p:nvPr/>
        </p:nvGrpSpPr>
        <p:grpSpPr>
          <a:xfrm>
            <a:off x="6099836" y="1988985"/>
            <a:ext cx="414000" cy="145080"/>
            <a:chOff x="6099836" y="1988985"/>
            <a:chExt cx="41400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14:cNvPr>
                <p14:cNvContentPartPr/>
                <p14:nvPr/>
              </p14:nvContentPartPr>
              <p14:xfrm>
                <a:off x="6099836" y="2015265"/>
                <a:ext cx="253800" cy="118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1196" y="2006265"/>
                  <a:ext cx="27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14:cNvPr>
                <p14:cNvContentPartPr/>
                <p14:nvPr/>
              </p14:nvContentPartPr>
              <p14:xfrm>
                <a:off x="6494756" y="1988985"/>
                <a:ext cx="19080" cy="1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6116" y="1980345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14:cNvPr>
                <p14:cNvContentPartPr/>
                <p14:nvPr/>
              </p14:nvContentPartPr>
              <p14:xfrm>
                <a:off x="6485756" y="2130105"/>
                <a:ext cx="21240" cy="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6756" y="2121465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7281E1-86CC-4CF7-807B-50273138E8DF}"/>
              </a:ext>
            </a:extLst>
          </p:cNvPr>
          <p:cNvGrpSpPr/>
          <p:nvPr/>
        </p:nvGrpSpPr>
        <p:grpSpPr>
          <a:xfrm>
            <a:off x="4571996" y="2319105"/>
            <a:ext cx="1847520" cy="418320"/>
            <a:chOff x="4571996" y="2319105"/>
            <a:chExt cx="184752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14:cNvPr>
                <p14:cNvContentPartPr/>
                <p14:nvPr/>
              </p14:nvContentPartPr>
              <p14:xfrm>
                <a:off x="4571996" y="2319105"/>
                <a:ext cx="179280" cy="252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62996" y="2310465"/>
                  <a:ext cx="196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14:cNvPr>
                <p14:cNvContentPartPr/>
                <p14:nvPr/>
              </p14:nvContentPartPr>
              <p14:xfrm>
                <a:off x="4807436" y="2563905"/>
                <a:ext cx="12600" cy="173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98796" y="2555265"/>
                  <a:ext cx="30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14:cNvPr>
                <p14:cNvContentPartPr/>
                <p14:nvPr/>
              </p14:nvContentPartPr>
              <p14:xfrm>
                <a:off x="4939556" y="2444025"/>
                <a:ext cx="198000" cy="190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30556" y="2435025"/>
                  <a:ext cx="21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14:cNvPr>
                <p14:cNvContentPartPr/>
                <p14:nvPr/>
              </p14:nvContentPartPr>
              <p14:xfrm>
                <a:off x="5240876" y="2413065"/>
                <a:ext cx="86400" cy="172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31876" y="2404065"/>
                  <a:ext cx="10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14:cNvPr>
                <p14:cNvContentPartPr/>
                <p14:nvPr/>
              </p14:nvContentPartPr>
              <p14:xfrm>
                <a:off x="5429876" y="2424585"/>
                <a:ext cx="154080" cy="163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0876" y="2415945"/>
                  <a:ext cx="171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14:cNvPr>
                <p14:cNvContentPartPr/>
                <p14:nvPr/>
              </p14:nvContentPartPr>
              <p14:xfrm>
                <a:off x="5684036" y="2444025"/>
                <a:ext cx="86040" cy="158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75036" y="2435385"/>
                  <a:ext cx="10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14:cNvPr>
                <p14:cNvContentPartPr/>
                <p14:nvPr/>
              </p14:nvContentPartPr>
              <p14:xfrm>
                <a:off x="5834876" y="2440065"/>
                <a:ext cx="158400" cy="159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6236" y="2431425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14:cNvPr>
                <p14:cNvContentPartPr/>
                <p14:nvPr/>
              </p14:nvContentPartPr>
              <p14:xfrm>
                <a:off x="6127196" y="2529705"/>
                <a:ext cx="151200" cy="34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8196" y="2521065"/>
                  <a:ext cx="168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14:cNvPr>
                <p14:cNvContentPartPr/>
                <p14:nvPr/>
              </p14:nvContentPartPr>
              <p14:xfrm>
                <a:off x="6419156" y="2545185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0516" y="2536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4F69DE-22B6-4051-B6F6-F0DA4AA560A9}"/>
              </a:ext>
            </a:extLst>
          </p:cNvPr>
          <p:cNvGrpSpPr/>
          <p:nvPr/>
        </p:nvGrpSpPr>
        <p:grpSpPr>
          <a:xfrm>
            <a:off x="6711116" y="2356545"/>
            <a:ext cx="397080" cy="264240"/>
            <a:chOff x="6711116" y="2356545"/>
            <a:chExt cx="3970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14:cNvPr>
                <p14:cNvContentPartPr/>
                <p14:nvPr/>
              </p14:nvContentPartPr>
              <p14:xfrm>
                <a:off x="6711116" y="2356545"/>
                <a:ext cx="143280" cy="19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2116" y="2347905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14:cNvPr>
                <p14:cNvContentPartPr/>
                <p14:nvPr/>
              </p14:nvContentPartPr>
              <p14:xfrm>
                <a:off x="6909836" y="2489745"/>
                <a:ext cx="198360" cy="131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0836" y="2481105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1C7F36-C94F-4AFE-BFDE-B81D8435D0AD}"/>
              </a:ext>
            </a:extLst>
          </p:cNvPr>
          <p:cNvGrpSpPr/>
          <p:nvPr/>
        </p:nvGrpSpPr>
        <p:grpSpPr>
          <a:xfrm>
            <a:off x="7388636" y="2339265"/>
            <a:ext cx="765720" cy="271080"/>
            <a:chOff x="7388636" y="2339265"/>
            <a:chExt cx="76572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14:cNvPr>
                <p14:cNvContentPartPr/>
                <p14:nvPr/>
              </p14:nvContentPartPr>
              <p14:xfrm>
                <a:off x="7388636" y="2469585"/>
                <a:ext cx="371880" cy="43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79996" y="2460585"/>
                  <a:ext cx="38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14:cNvPr>
                <p14:cNvContentPartPr/>
                <p14:nvPr/>
              </p14:nvContentPartPr>
              <p14:xfrm>
                <a:off x="7635236" y="2424225"/>
                <a:ext cx="118080" cy="177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36" y="2415225"/>
                  <a:ext cx="135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14:cNvPr>
                <p14:cNvContentPartPr/>
                <p14:nvPr/>
              </p14:nvContentPartPr>
              <p14:xfrm>
                <a:off x="7899836" y="2339265"/>
                <a:ext cx="213480" cy="191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0836" y="2330265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14:cNvPr>
                <p14:cNvContentPartPr/>
                <p14:nvPr/>
              </p14:nvContentPartPr>
              <p14:xfrm>
                <a:off x="8150396" y="2450865"/>
                <a:ext cx="3960" cy="159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1396" y="2441865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14:cNvPr>
              <p14:cNvContentPartPr/>
              <p14:nvPr/>
            </p14:nvContentPartPr>
            <p14:xfrm>
              <a:off x="4413956" y="2861985"/>
              <a:ext cx="180000" cy="174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04956" y="2852985"/>
                <a:ext cx="197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14:cNvPr>
              <p14:cNvContentPartPr/>
              <p14:nvPr/>
            </p14:nvContentPartPr>
            <p14:xfrm>
              <a:off x="4590716" y="2846865"/>
              <a:ext cx="6120" cy="15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81716" y="2837865"/>
                <a:ext cx="23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14:cNvPr>
              <p14:cNvContentPartPr/>
              <p14:nvPr/>
            </p14:nvContentPartPr>
            <p14:xfrm>
              <a:off x="4647236" y="2921385"/>
              <a:ext cx="242640" cy="75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38236" y="2912385"/>
                <a:ext cx="260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14:cNvPr>
              <p14:cNvContentPartPr/>
              <p14:nvPr/>
            </p14:nvContentPartPr>
            <p14:xfrm>
              <a:off x="4902116" y="2761905"/>
              <a:ext cx="9720" cy="77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3116" y="2752905"/>
                <a:ext cx="27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14:cNvPr>
              <p14:cNvContentPartPr/>
              <p14:nvPr/>
            </p14:nvContentPartPr>
            <p14:xfrm>
              <a:off x="4947836" y="2791785"/>
              <a:ext cx="576360" cy="4557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38836" y="2783145"/>
                <a:ext cx="594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14:cNvPr>
              <p14:cNvContentPartPr/>
              <p14:nvPr/>
            </p14:nvContentPartPr>
            <p14:xfrm>
              <a:off x="5657036" y="2915265"/>
              <a:ext cx="177840" cy="1094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48036" y="2906265"/>
                <a:ext cx="1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14:cNvPr>
              <p14:cNvContentPartPr/>
              <p14:nvPr/>
            </p14:nvContentPartPr>
            <p14:xfrm>
              <a:off x="5891396" y="2884305"/>
              <a:ext cx="102240" cy="123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2756" y="2875305"/>
                <a:ext cx="11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14:cNvPr>
              <p14:cNvContentPartPr/>
              <p14:nvPr/>
            </p14:nvContentPartPr>
            <p14:xfrm>
              <a:off x="6173636" y="2924265"/>
              <a:ext cx="471960" cy="1116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64636" y="2915265"/>
                <a:ext cx="489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14:cNvPr>
              <p14:cNvContentPartPr/>
              <p14:nvPr/>
            </p14:nvContentPartPr>
            <p14:xfrm>
              <a:off x="6740996" y="2920665"/>
              <a:ext cx="142560" cy="382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31996" y="2912025"/>
                <a:ext cx="160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14:cNvPr>
              <p14:cNvContentPartPr/>
              <p14:nvPr/>
            </p14:nvContentPartPr>
            <p14:xfrm>
              <a:off x="6928196" y="2858745"/>
              <a:ext cx="208440" cy="186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19556" y="2850105"/>
                <a:ext cx="2260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14:cNvPr>
              <p14:cNvContentPartPr/>
              <p14:nvPr/>
            </p14:nvContentPartPr>
            <p14:xfrm>
              <a:off x="7296116" y="2822385"/>
              <a:ext cx="126720" cy="207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87476" y="2813745"/>
                <a:ext cx="144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14:cNvPr>
              <p14:cNvContentPartPr/>
              <p14:nvPr/>
            </p14:nvContentPartPr>
            <p14:xfrm>
              <a:off x="7305476" y="2856945"/>
              <a:ext cx="519120" cy="4197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96476" y="2848305"/>
                <a:ext cx="5367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14:cNvPr>
              <p14:cNvContentPartPr/>
              <p14:nvPr/>
            </p14:nvContentPartPr>
            <p14:xfrm>
              <a:off x="7946636" y="2779905"/>
              <a:ext cx="144000" cy="214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37636" y="2771265"/>
                <a:ext cx="161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14:cNvPr>
              <p14:cNvContentPartPr/>
              <p14:nvPr/>
            </p14:nvContentPartPr>
            <p14:xfrm>
              <a:off x="8135276" y="2941185"/>
              <a:ext cx="360" cy="1890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26636" y="2932545"/>
                <a:ext cx="18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14:cNvPr>
              <p14:cNvContentPartPr/>
              <p14:nvPr/>
            </p14:nvContentPartPr>
            <p14:xfrm>
              <a:off x="8156156" y="2836425"/>
              <a:ext cx="51840" cy="46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7156" y="2827425"/>
                <a:ext cx="69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14:cNvPr>
              <p14:cNvContentPartPr/>
              <p14:nvPr/>
            </p14:nvContentPartPr>
            <p14:xfrm>
              <a:off x="4397021" y="4105626"/>
              <a:ext cx="148680" cy="502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8381" y="4096986"/>
                <a:ext cx="16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14:cNvPr>
              <p14:cNvContentPartPr/>
              <p14:nvPr/>
            </p14:nvContentPartPr>
            <p14:xfrm>
              <a:off x="4637861" y="4317306"/>
              <a:ext cx="360" cy="1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29221" y="430830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14:cNvPr>
              <p14:cNvContentPartPr/>
              <p14:nvPr/>
            </p14:nvContentPartPr>
            <p14:xfrm>
              <a:off x="4675301" y="4260786"/>
              <a:ext cx="434880" cy="1645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66661" y="4251786"/>
                <a:ext cx="452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14:cNvPr>
              <p14:cNvContentPartPr/>
              <p14:nvPr/>
            </p14:nvContentPartPr>
            <p14:xfrm>
              <a:off x="5250941" y="4279866"/>
              <a:ext cx="19080" cy="150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41941" y="4270866"/>
                <a:ext cx="36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14:cNvPr>
              <p14:cNvContentPartPr/>
              <p14:nvPr/>
            </p14:nvContentPartPr>
            <p14:xfrm>
              <a:off x="5429861" y="4255386"/>
              <a:ext cx="146880" cy="1825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20861" y="4246746"/>
                <a:ext cx="16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14:cNvPr>
              <p14:cNvContentPartPr/>
              <p14:nvPr/>
            </p14:nvContentPartPr>
            <p14:xfrm>
              <a:off x="5646581" y="4392906"/>
              <a:ext cx="3960" cy="1270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37941" y="4384266"/>
                <a:ext cx="21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14:cNvPr>
              <p14:cNvContentPartPr/>
              <p14:nvPr/>
            </p14:nvContentPartPr>
            <p14:xfrm>
              <a:off x="5663501" y="4307946"/>
              <a:ext cx="39600" cy="36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4861" y="4298946"/>
                <a:ext cx="57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14:cNvPr>
              <p14:cNvContentPartPr/>
              <p14:nvPr/>
            </p14:nvContentPartPr>
            <p14:xfrm>
              <a:off x="5796701" y="4214706"/>
              <a:ext cx="10080" cy="1396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8061" y="4206066"/>
                <a:ext cx="27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14:cNvPr>
              <p14:cNvContentPartPr/>
              <p14:nvPr/>
            </p14:nvContentPartPr>
            <p14:xfrm>
              <a:off x="5806421" y="4325586"/>
              <a:ext cx="150840" cy="1530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97781" y="4316946"/>
                <a:ext cx="16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14:cNvPr>
              <p14:cNvContentPartPr/>
              <p14:nvPr/>
            </p14:nvContentPartPr>
            <p14:xfrm>
              <a:off x="6092261" y="4356906"/>
              <a:ext cx="410040" cy="123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83621" y="4347906"/>
                <a:ext cx="427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14:cNvPr>
              <p14:cNvContentPartPr/>
              <p14:nvPr/>
            </p14:nvContentPartPr>
            <p14:xfrm>
              <a:off x="6589061" y="4289226"/>
              <a:ext cx="123480" cy="1699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80421" y="4280226"/>
                <a:ext cx="141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14:cNvPr>
              <p14:cNvContentPartPr/>
              <p14:nvPr/>
            </p14:nvContentPartPr>
            <p14:xfrm>
              <a:off x="6759341" y="4373106"/>
              <a:ext cx="102960" cy="97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50701" y="4364466"/>
                <a:ext cx="120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14:cNvPr>
              <p14:cNvContentPartPr/>
              <p14:nvPr/>
            </p14:nvContentPartPr>
            <p14:xfrm>
              <a:off x="7013861" y="4261146"/>
              <a:ext cx="144000" cy="2088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04861" y="4252506"/>
                <a:ext cx="161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14:cNvPr>
              <p14:cNvContentPartPr/>
              <p14:nvPr/>
            </p14:nvContentPartPr>
            <p14:xfrm>
              <a:off x="7392221" y="4326666"/>
              <a:ext cx="7920" cy="23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83581" y="4317666"/>
                <a:ext cx="25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14:cNvPr>
              <p14:cNvContentPartPr/>
              <p14:nvPr/>
            </p14:nvContentPartPr>
            <p14:xfrm>
              <a:off x="7503461" y="4314786"/>
              <a:ext cx="13320" cy="20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94461" y="4305786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14:cNvPr>
              <p14:cNvContentPartPr/>
              <p14:nvPr/>
            </p14:nvContentPartPr>
            <p14:xfrm>
              <a:off x="7463861" y="4440786"/>
              <a:ext cx="12960" cy="11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55221" y="4432146"/>
                <a:ext cx="306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8F9AC9E-7F9F-463C-B403-8A8DAFEF92CF}"/>
              </a:ext>
            </a:extLst>
          </p:cNvPr>
          <p:cNvGrpSpPr/>
          <p:nvPr/>
        </p:nvGrpSpPr>
        <p:grpSpPr>
          <a:xfrm>
            <a:off x="7698941" y="4214346"/>
            <a:ext cx="1020960" cy="398880"/>
            <a:chOff x="7698941" y="4214346"/>
            <a:chExt cx="10209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14:cNvPr>
                <p14:cNvContentPartPr/>
                <p14:nvPr/>
              </p14:nvContentPartPr>
              <p14:xfrm>
                <a:off x="7720181" y="4229106"/>
                <a:ext cx="95040" cy="266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11541" y="4220466"/>
                  <a:ext cx="112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14:cNvPr>
                <p14:cNvContentPartPr/>
                <p14:nvPr/>
              </p14:nvContentPartPr>
              <p14:xfrm>
                <a:off x="7698941" y="4363746"/>
                <a:ext cx="172800" cy="29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90301" y="4354746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14:cNvPr>
                <p14:cNvContentPartPr/>
                <p14:nvPr/>
              </p14:nvContentPartPr>
              <p14:xfrm>
                <a:off x="7909181" y="4319466"/>
                <a:ext cx="113760" cy="165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00181" y="4310826"/>
                  <a:ext cx="13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14:cNvPr>
                <p14:cNvContentPartPr/>
                <p14:nvPr/>
              </p14:nvContentPartPr>
              <p14:xfrm>
                <a:off x="8088101" y="4465986"/>
                <a:ext cx="360" cy="136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79461" y="445734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14:cNvPr>
                <p14:cNvContentPartPr/>
                <p14:nvPr/>
              </p14:nvContentPartPr>
              <p14:xfrm>
                <a:off x="8105021" y="4317306"/>
                <a:ext cx="20880" cy="49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381" y="4308306"/>
                  <a:ext cx="38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14:cNvPr>
                <p14:cNvContentPartPr/>
                <p14:nvPr/>
              </p14:nvContentPartPr>
              <p14:xfrm>
                <a:off x="8231021" y="4311546"/>
                <a:ext cx="154800" cy="21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2381" y="4302906"/>
                  <a:ext cx="17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14:cNvPr>
                <p14:cNvContentPartPr/>
                <p14:nvPr/>
              </p14:nvContentPartPr>
              <p14:xfrm>
                <a:off x="8201141" y="4420626"/>
                <a:ext cx="159480" cy="10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2501" y="441198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14:cNvPr>
                <p14:cNvContentPartPr/>
                <p14:nvPr/>
              </p14:nvContentPartPr>
              <p14:xfrm>
                <a:off x="8455661" y="4214346"/>
                <a:ext cx="161280" cy="277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46661" y="4205706"/>
                  <a:ext cx="178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14:cNvPr>
                <p14:cNvContentPartPr/>
                <p14:nvPr/>
              </p14:nvContentPartPr>
              <p14:xfrm>
                <a:off x="8668781" y="4465986"/>
                <a:ext cx="3960" cy="147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9781" y="4457346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14:cNvPr>
                <p14:cNvContentPartPr/>
                <p14:nvPr/>
              </p14:nvContentPartPr>
              <p14:xfrm>
                <a:off x="8719541" y="4317306"/>
                <a:ext cx="360" cy="10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0901" y="430830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08130C-63E6-46CD-8A99-0CC1533C1818}"/>
              </a:ext>
            </a:extLst>
          </p:cNvPr>
          <p:cNvGrpSpPr/>
          <p:nvPr/>
        </p:nvGrpSpPr>
        <p:grpSpPr>
          <a:xfrm>
            <a:off x="4861781" y="4732026"/>
            <a:ext cx="2500920" cy="327240"/>
            <a:chOff x="4861781" y="4732026"/>
            <a:chExt cx="250092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14:cNvPr>
                <p14:cNvContentPartPr/>
                <p14:nvPr/>
              </p14:nvContentPartPr>
              <p14:xfrm>
                <a:off x="4861781" y="4732026"/>
                <a:ext cx="204840" cy="214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53141" y="4723026"/>
                  <a:ext cx="222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14:cNvPr>
                <p14:cNvContentPartPr/>
                <p14:nvPr/>
              </p14:nvContentPartPr>
              <p14:xfrm>
                <a:off x="5155181" y="4734186"/>
                <a:ext cx="148320" cy="206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6541" y="4725546"/>
                  <a:ext cx="165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14:cNvPr>
                <p14:cNvContentPartPr/>
                <p14:nvPr/>
              </p14:nvContentPartPr>
              <p14:xfrm>
                <a:off x="5353541" y="4903026"/>
                <a:ext cx="10440" cy="111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44901" y="4894386"/>
                  <a:ext cx="28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14:cNvPr>
                <p14:cNvContentPartPr/>
                <p14:nvPr/>
              </p14:nvContentPartPr>
              <p14:xfrm>
                <a:off x="5353541" y="4760466"/>
                <a:ext cx="29520" cy="25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44901" y="4751466"/>
                  <a:ext cx="47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14:cNvPr>
                <p14:cNvContentPartPr/>
                <p14:nvPr/>
              </p14:nvContentPartPr>
              <p14:xfrm>
                <a:off x="5554061" y="4778466"/>
                <a:ext cx="130320" cy="211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5421" y="4769466"/>
                  <a:ext cx="14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14:cNvPr>
                <p14:cNvContentPartPr/>
                <p14:nvPr/>
              </p14:nvContentPartPr>
              <p14:xfrm>
                <a:off x="5533541" y="4854426"/>
                <a:ext cx="201240" cy="10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901" y="4845426"/>
                  <a:ext cx="21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14:cNvPr>
                <p14:cNvContentPartPr/>
                <p14:nvPr/>
              </p14:nvContentPartPr>
              <p14:xfrm>
                <a:off x="5835221" y="4739586"/>
                <a:ext cx="147600" cy="216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26221" y="4730946"/>
                  <a:ext cx="165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14:cNvPr>
                <p14:cNvContentPartPr/>
                <p14:nvPr/>
              </p14:nvContentPartPr>
              <p14:xfrm>
                <a:off x="6032861" y="4925706"/>
                <a:ext cx="14400" cy="83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23861" y="4917066"/>
                  <a:ext cx="32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14:cNvPr>
                <p14:cNvContentPartPr/>
                <p14:nvPr/>
              </p14:nvContentPartPr>
              <p14:xfrm>
                <a:off x="6073901" y="4788906"/>
                <a:ext cx="15840" cy="29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5261" y="4779906"/>
                  <a:ext cx="3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14:cNvPr>
                <p14:cNvContentPartPr/>
                <p14:nvPr/>
              </p14:nvContentPartPr>
              <p14:xfrm>
                <a:off x="6242021" y="4939386"/>
                <a:ext cx="68760" cy="119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33021" y="4930746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14:cNvPr>
                <p14:cNvContentPartPr/>
                <p14:nvPr/>
              </p14:nvContentPartPr>
              <p14:xfrm>
                <a:off x="6438581" y="4735626"/>
                <a:ext cx="151200" cy="235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29581" y="4726626"/>
                  <a:ext cx="16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14:cNvPr>
                <p14:cNvContentPartPr/>
                <p14:nvPr/>
              </p14:nvContentPartPr>
              <p14:xfrm>
                <a:off x="6464141" y="4834626"/>
                <a:ext cx="166320" cy="20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5141" y="4825986"/>
                  <a:ext cx="18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14:cNvPr>
                <p14:cNvContentPartPr/>
                <p14:nvPr/>
              </p14:nvContentPartPr>
              <p14:xfrm>
                <a:off x="6672221" y="4816986"/>
                <a:ext cx="145080" cy="159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581" y="4807986"/>
                  <a:ext cx="16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14:cNvPr>
                <p14:cNvContentPartPr/>
                <p14:nvPr/>
              </p14:nvContentPartPr>
              <p14:xfrm>
                <a:off x="6916661" y="4811226"/>
                <a:ext cx="156240" cy="159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8021" y="4802586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14:cNvPr>
                <p14:cNvContentPartPr/>
                <p14:nvPr/>
              </p14:nvContentPartPr>
              <p14:xfrm>
                <a:off x="6928541" y="4873506"/>
                <a:ext cx="127080" cy="9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9541" y="4864866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14:cNvPr>
                <p14:cNvContentPartPr/>
                <p14:nvPr/>
              </p14:nvContentPartPr>
              <p14:xfrm>
                <a:off x="7210781" y="4788906"/>
                <a:ext cx="151920" cy="253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2141" y="4779906"/>
                  <a:ext cx="169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14:cNvPr>
                <p14:cNvContentPartPr/>
                <p14:nvPr/>
              </p14:nvContentPartPr>
              <p14:xfrm>
                <a:off x="7211141" y="4920666"/>
                <a:ext cx="119160" cy="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2501" y="4912026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A07C4B3-05BC-4671-93F2-568C2E5733F3}"/>
              </a:ext>
            </a:extLst>
          </p:cNvPr>
          <p:cNvGrpSpPr/>
          <p:nvPr/>
        </p:nvGrpSpPr>
        <p:grpSpPr>
          <a:xfrm>
            <a:off x="7531541" y="4785306"/>
            <a:ext cx="1458720" cy="238680"/>
            <a:chOff x="7531541" y="4785306"/>
            <a:chExt cx="145872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14:cNvPr>
                <p14:cNvContentPartPr/>
                <p14:nvPr/>
              </p14:nvContentPartPr>
              <p14:xfrm>
                <a:off x="7531541" y="4785306"/>
                <a:ext cx="400680" cy="224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22901" y="4776666"/>
                  <a:ext cx="41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14:cNvPr>
                <p14:cNvContentPartPr/>
                <p14:nvPr/>
              </p14:nvContentPartPr>
              <p14:xfrm>
                <a:off x="8067221" y="4834626"/>
                <a:ext cx="162000" cy="189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58581" y="4825986"/>
                  <a:ext cx="179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14:cNvPr>
                <p14:cNvContentPartPr/>
                <p14:nvPr/>
              </p14:nvContentPartPr>
              <p14:xfrm>
                <a:off x="8371421" y="4891146"/>
                <a:ext cx="303840" cy="105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62421" y="4882146"/>
                  <a:ext cx="321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14:cNvPr>
                <p14:cNvContentPartPr/>
                <p14:nvPr/>
              </p14:nvContentPartPr>
              <p14:xfrm>
                <a:off x="8728901" y="4816266"/>
                <a:ext cx="95040" cy="169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20261" y="4807266"/>
                  <a:ext cx="11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14:cNvPr>
                <p14:cNvContentPartPr/>
                <p14:nvPr/>
              </p14:nvContentPartPr>
              <p14:xfrm>
                <a:off x="8860661" y="4873506"/>
                <a:ext cx="129600" cy="96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1661" y="4864506"/>
                  <a:ext cx="1472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14:cNvPr>
              <p14:cNvContentPartPr/>
              <p14:nvPr/>
            </p14:nvContentPartPr>
            <p14:xfrm>
              <a:off x="4960421" y="5221266"/>
              <a:ext cx="166680" cy="2275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51421" y="521262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14:cNvPr>
              <p14:cNvContentPartPr/>
              <p14:nvPr/>
            </p14:nvContentPartPr>
            <p14:xfrm>
              <a:off x="5493581" y="5294706"/>
              <a:ext cx="7920" cy="126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84941" y="5286066"/>
                <a:ext cx="25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DF53120-D0C2-498C-A393-5218D0488CC7}"/>
              </a:ext>
            </a:extLst>
          </p:cNvPr>
          <p:cNvGrpSpPr/>
          <p:nvPr/>
        </p:nvGrpSpPr>
        <p:grpSpPr>
          <a:xfrm>
            <a:off x="5472701" y="5412426"/>
            <a:ext cx="151560" cy="17640"/>
            <a:chOff x="5472701" y="5412426"/>
            <a:chExt cx="151560" cy="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14:cNvPr>
                <p14:cNvContentPartPr/>
                <p14:nvPr/>
              </p14:nvContentPartPr>
              <p14:xfrm>
                <a:off x="5472701" y="5412426"/>
                <a:ext cx="4680" cy="8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63701" y="5403786"/>
                  <a:ext cx="2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14:cNvPr>
                <p14:cNvContentPartPr/>
                <p14:nvPr/>
              </p14:nvContentPartPr>
              <p14:xfrm>
                <a:off x="5608781" y="5426106"/>
                <a:ext cx="15480" cy="3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00141" y="5417106"/>
                  <a:ext cx="33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070DA9C-20B3-4EE5-AD63-2244D7268874}"/>
              </a:ext>
            </a:extLst>
          </p:cNvPr>
          <p:cNvGrpSpPr/>
          <p:nvPr/>
        </p:nvGrpSpPr>
        <p:grpSpPr>
          <a:xfrm>
            <a:off x="5974541" y="5242506"/>
            <a:ext cx="1195920" cy="550440"/>
            <a:chOff x="5974541" y="5242506"/>
            <a:chExt cx="119592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14:cNvPr>
                <p14:cNvContentPartPr/>
                <p14:nvPr/>
              </p14:nvContentPartPr>
              <p14:xfrm>
                <a:off x="5974541" y="5306226"/>
                <a:ext cx="157320" cy="182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5541" y="5297586"/>
                  <a:ext cx="174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14:cNvPr>
                <p14:cNvContentPartPr/>
                <p14:nvPr/>
              </p14:nvContentPartPr>
              <p14:xfrm>
                <a:off x="6267221" y="5289306"/>
                <a:ext cx="177480" cy="209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8221" y="5280306"/>
                  <a:ext cx="19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14:cNvPr>
                <p14:cNvContentPartPr/>
                <p14:nvPr/>
              </p14:nvContentPartPr>
              <p14:xfrm>
                <a:off x="6306101" y="5401266"/>
                <a:ext cx="16992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7461" y="5392266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14:cNvPr>
                <p14:cNvContentPartPr/>
                <p14:nvPr/>
              </p14:nvContentPartPr>
              <p14:xfrm>
                <a:off x="6626861" y="5242506"/>
                <a:ext cx="161640" cy="221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17861" y="5233506"/>
                  <a:ext cx="179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14:cNvPr>
                <p14:cNvContentPartPr/>
                <p14:nvPr/>
              </p14:nvContentPartPr>
              <p14:xfrm>
                <a:off x="6834581" y="5414586"/>
                <a:ext cx="360" cy="147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5581" y="5405586"/>
                  <a:ext cx="1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14:cNvPr>
                <p14:cNvContentPartPr/>
                <p14:nvPr/>
              </p14:nvContentPartPr>
              <p14:xfrm>
                <a:off x="6872021" y="5288226"/>
                <a:ext cx="9360" cy="19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3021" y="5279226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14:cNvPr>
                <p14:cNvContentPartPr/>
                <p14:nvPr/>
              </p14:nvContentPartPr>
              <p14:xfrm>
                <a:off x="7023221" y="5250786"/>
                <a:ext cx="147240" cy="542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4221" y="5241786"/>
                  <a:ext cx="164880" cy="55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14:cNvPr>
              <p14:cNvContentPartPr/>
              <p14:nvPr/>
            </p14:nvContentPartPr>
            <p14:xfrm>
              <a:off x="7418861" y="5533386"/>
              <a:ext cx="360" cy="3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09861" y="55247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14:cNvPr>
              <p14:cNvContentPartPr/>
              <p14:nvPr/>
            </p14:nvContentPartPr>
            <p14:xfrm>
              <a:off x="3304796" y="1828425"/>
              <a:ext cx="607680" cy="478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96156" y="1819785"/>
                <a:ext cx="625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14:cNvPr>
              <p14:cNvContentPartPr/>
              <p14:nvPr/>
            </p14:nvContentPartPr>
            <p14:xfrm>
              <a:off x="367196" y="2111025"/>
              <a:ext cx="3463920" cy="392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58556" y="2102385"/>
                <a:ext cx="3481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0333ABF-B43B-4E55-8AB7-FA244B0C2092}"/>
              </a:ext>
            </a:extLst>
          </p:cNvPr>
          <p:cNvGrpSpPr/>
          <p:nvPr/>
        </p:nvGrpSpPr>
        <p:grpSpPr>
          <a:xfrm>
            <a:off x="51836" y="2271945"/>
            <a:ext cx="2625480" cy="1160280"/>
            <a:chOff x="51836" y="2271945"/>
            <a:chExt cx="2625480" cy="11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14:cNvPr>
                <p14:cNvContentPartPr/>
                <p14:nvPr/>
              </p14:nvContentPartPr>
              <p14:xfrm>
                <a:off x="377276" y="2384625"/>
                <a:ext cx="428040" cy="19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8276" y="2375625"/>
                  <a:ext cx="44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14:cNvPr>
                <p14:cNvContentPartPr/>
                <p14:nvPr/>
              </p14:nvContentPartPr>
              <p14:xfrm>
                <a:off x="51836" y="2271945"/>
                <a:ext cx="231480" cy="723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836" y="2262945"/>
                  <a:ext cx="2491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14:cNvPr>
                <p14:cNvContentPartPr/>
                <p14:nvPr/>
              </p14:nvContentPartPr>
              <p14:xfrm>
                <a:off x="148316" y="2912745"/>
                <a:ext cx="209880" cy="238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676" y="2903745"/>
                  <a:ext cx="22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14:cNvPr>
                <p14:cNvContentPartPr/>
                <p14:nvPr/>
              </p14:nvContentPartPr>
              <p14:xfrm>
                <a:off x="515876" y="3020385"/>
                <a:ext cx="217080" cy="140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6876" y="3011745"/>
                  <a:ext cx="23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14:cNvPr>
                <p14:cNvContentPartPr/>
                <p14:nvPr/>
              </p14:nvContentPartPr>
              <p14:xfrm>
                <a:off x="725756" y="2958465"/>
                <a:ext cx="336960" cy="211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7116" y="2949465"/>
                  <a:ext cx="354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9720" cy="24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6876" y="2951265"/>
                  <a:ext cx="27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182880" cy="185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6876" y="2951265"/>
                  <a:ext cx="20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14:cNvPr>
                <p14:cNvContentPartPr/>
                <p14:nvPr/>
              </p14:nvContentPartPr>
              <p14:xfrm>
                <a:off x="1223276" y="2978625"/>
                <a:ext cx="33120" cy="89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14636" y="2969625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14:cNvPr>
                <p14:cNvContentPartPr/>
                <p14:nvPr/>
              </p14:nvContentPartPr>
              <p14:xfrm>
                <a:off x="1270436" y="3056385"/>
                <a:ext cx="208080" cy="87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61436" y="3047745"/>
                  <a:ext cx="22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14:cNvPr>
                <p14:cNvContentPartPr/>
                <p14:nvPr/>
              </p14:nvContentPartPr>
              <p14:xfrm>
                <a:off x="1649516" y="2997705"/>
                <a:ext cx="32400" cy="412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40876" y="2989065"/>
                  <a:ext cx="500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14:cNvPr>
                <p14:cNvContentPartPr/>
                <p14:nvPr/>
              </p14:nvContentPartPr>
              <p14:xfrm>
                <a:off x="1668236" y="2989785"/>
                <a:ext cx="369360" cy="44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659236" y="2981145"/>
                  <a:ext cx="387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14:cNvPr>
                <p14:cNvContentPartPr/>
                <p14:nvPr/>
              </p14:nvContentPartPr>
              <p14:xfrm>
                <a:off x="1975676" y="2950545"/>
                <a:ext cx="102960" cy="142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67036" y="2941905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14:cNvPr>
                <p14:cNvContentPartPr/>
                <p14:nvPr/>
              </p14:nvContentPartPr>
              <p14:xfrm>
                <a:off x="2111756" y="2923905"/>
                <a:ext cx="457920" cy="349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03116" y="2914905"/>
                  <a:ext cx="47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14:cNvPr>
                <p14:cNvContentPartPr/>
                <p14:nvPr/>
              </p14:nvContentPartPr>
              <p14:xfrm>
                <a:off x="2676956" y="3044505"/>
                <a:ext cx="360" cy="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68316" y="3035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14:cNvPr>
              <p14:cNvContentPartPr/>
              <p14:nvPr/>
            </p14:nvContentPartPr>
            <p14:xfrm>
              <a:off x="8357036" y="2846865"/>
              <a:ext cx="498960" cy="3164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348396" y="2837865"/>
                <a:ext cx="51660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B04C70-9379-4FDA-A93D-EBC7788A357C}"/>
              </a:ext>
            </a:extLst>
          </p:cNvPr>
          <p:cNvGrpSpPr/>
          <p:nvPr/>
        </p:nvGrpSpPr>
        <p:grpSpPr>
          <a:xfrm>
            <a:off x="4487036" y="3240705"/>
            <a:ext cx="1777680" cy="322200"/>
            <a:chOff x="4487036" y="3240705"/>
            <a:chExt cx="177768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14:cNvPr>
                <p14:cNvContentPartPr/>
                <p14:nvPr/>
              </p14:nvContentPartPr>
              <p14:xfrm>
                <a:off x="4487036" y="3258345"/>
                <a:ext cx="200520" cy="191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78036" y="3249705"/>
                  <a:ext cx="21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14:cNvPr>
                <p14:cNvContentPartPr/>
                <p14:nvPr/>
              </p14:nvContentPartPr>
              <p14:xfrm>
                <a:off x="4713116" y="3403065"/>
                <a:ext cx="19800" cy="159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04476" y="3394065"/>
                  <a:ext cx="37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14:cNvPr>
                <p14:cNvContentPartPr/>
                <p14:nvPr/>
              </p14:nvContentPartPr>
              <p14:xfrm>
                <a:off x="4788716" y="3331425"/>
                <a:ext cx="105840" cy="192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80076" y="3322425"/>
                  <a:ext cx="123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14:cNvPr>
                <p14:cNvContentPartPr/>
                <p14:nvPr/>
              </p14:nvContentPartPr>
              <p14:xfrm>
                <a:off x="4939556" y="3250785"/>
                <a:ext cx="122040" cy="199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30556" y="3242145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14:cNvPr>
                <p14:cNvContentPartPr/>
                <p14:nvPr/>
              </p14:nvContentPartPr>
              <p14:xfrm>
                <a:off x="5079596" y="3441585"/>
                <a:ext cx="106560" cy="110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70956" y="3432585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14:cNvPr>
                <p14:cNvContentPartPr/>
                <p14:nvPr/>
              </p14:nvContentPartPr>
              <p14:xfrm>
                <a:off x="5212796" y="3302265"/>
                <a:ext cx="119520" cy="18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04156" y="3293265"/>
                  <a:ext cx="13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14:cNvPr>
                <p14:cNvContentPartPr/>
                <p14:nvPr/>
              </p14:nvContentPartPr>
              <p14:xfrm>
                <a:off x="5399276" y="3393345"/>
                <a:ext cx="90360" cy="12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90276" y="3384345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14:cNvPr>
                <p14:cNvContentPartPr/>
                <p14:nvPr/>
              </p14:nvContentPartPr>
              <p14:xfrm>
                <a:off x="5570996" y="3387585"/>
                <a:ext cx="27360" cy="6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61996" y="3378945"/>
                  <a:ext cx="45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14:cNvPr>
                <p14:cNvContentPartPr/>
                <p14:nvPr/>
              </p14:nvContentPartPr>
              <p14:xfrm>
                <a:off x="5674676" y="3313785"/>
                <a:ext cx="136080" cy="161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66036" y="3304785"/>
                  <a:ext cx="15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14:cNvPr>
                <p14:cNvContentPartPr/>
                <p14:nvPr/>
              </p14:nvContentPartPr>
              <p14:xfrm>
                <a:off x="5863676" y="3240705"/>
                <a:ext cx="160560" cy="221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854676" y="3232065"/>
                  <a:ext cx="178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14:cNvPr>
                <p14:cNvContentPartPr/>
                <p14:nvPr/>
              </p14:nvContentPartPr>
              <p14:xfrm>
                <a:off x="6089756" y="3410265"/>
                <a:ext cx="174960" cy="110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81116" y="3401265"/>
                  <a:ext cx="1926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59B72D5-CBC9-4BF2-9037-42F2133E22DA}"/>
              </a:ext>
            </a:extLst>
          </p:cNvPr>
          <p:cNvGrpSpPr/>
          <p:nvPr/>
        </p:nvGrpSpPr>
        <p:grpSpPr>
          <a:xfrm>
            <a:off x="6437516" y="3264105"/>
            <a:ext cx="1632240" cy="347400"/>
            <a:chOff x="6437516" y="3264105"/>
            <a:chExt cx="163224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14:cNvPr>
                <p14:cNvContentPartPr/>
                <p14:nvPr/>
              </p14:nvContentPartPr>
              <p14:xfrm>
                <a:off x="6437516" y="3291825"/>
                <a:ext cx="660960" cy="181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28516" y="3283185"/>
                  <a:ext cx="67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14:cNvPr>
                <p14:cNvContentPartPr/>
                <p14:nvPr/>
              </p14:nvContentPartPr>
              <p14:xfrm>
                <a:off x="7248956" y="3272385"/>
                <a:ext cx="122760" cy="212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40316" y="3263745"/>
                  <a:ext cx="140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14:cNvPr>
                <p14:cNvContentPartPr/>
                <p14:nvPr/>
              </p14:nvContentPartPr>
              <p14:xfrm>
                <a:off x="7381796" y="3461025"/>
                <a:ext cx="9360" cy="113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72796" y="3452025"/>
                  <a:ext cx="27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14:cNvPr>
                <p14:cNvContentPartPr/>
                <p14:nvPr/>
              </p14:nvContentPartPr>
              <p14:xfrm>
                <a:off x="7456676" y="3299385"/>
                <a:ext cx="360" cy="51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47676" y="3290385"/>
                  <a:ext cx="18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14:cNvPr>
                <p14:cNvContentPartPr/>
                <p14:nvPr/>
              </p14:nvContentPartPr>
              <p14:xfrm>
                <a:off x="7549556" y="3383265"/>
                <a:ext cx="171360" cy="173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40556" y="3374265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14:cNvPr>
                <p14:cNvContentPartPr/>
                <p14:nvPr/>
              </p14:nvContentPartPr>
              <p14:xfrm>
                <a:off x="7823876" y="3264105"/>
                <a:ext cx="152280" cy="295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815236" y="3255105"/>
                  <a:ext cx="169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14:cNvPr>
                <p14:cNvContentPartPr/>
                <p14:nvPr/>
              </p14:nvContentPartPr>
              <p14:xfrm>
                <a:off x="7984436" y="3500625"/>
                <a:ext cx="19800" cy="110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75436" y="3491625"/>
                  <a:ext cx="3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14:cNvPr>
                <p14:cNvContentPartPr/>
                <p14:nvPr/>
              </p14:nvContentPartPr>
              <p14:xfrm>
                <a:off x="8069396" y="3383985"/>
                <a:ext cx="360" cy="10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60396" y="3374985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14:cNvPr>
              <p14:cNvContentPartPr/>
              <p14:nvPr/>
            </p14:nvContentPartPr>
            <p14:xfrm>
              <a:off x="8304836" y="3459585"/>
              <a:ext cx="9720" cy="61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296196" y="3450945"/>
                <a:ext cx="27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14:cNvPr>
              <p14:cNvContentPartPr/>
              <p14:nvPr/>
            </p14:nvContentPartPr>
            <p14:xfrm>
              <a:off x="8350556" y="3285705"/>
              <a:ext cx="545040" cy="2948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341916" y="3277065"/>
                <a:ext cx="56268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01CD71-1AE7-4847-BFAA-0C59DE3DEDD9}"/>
              </a:ext>
            </a:extLst>
          </p:cNvPr>
          <p:cNvGrpSpPr/>
          <p:nvPr/>
        </p:nvGrpSpPr>
        <p:grpSpPr>
          <a:xfrm>
            <a:off x="4555076" y="3651825"/>
            <a:ext cx="1941840" cy="340560"/>
            <a:chOff x="4555076" y="3651825"/>
            <a:chExt cx="19418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14:cNvPr>
                <p14:cNvContentPartPr/>
                <p14:nvPr/>
              </p14:nvContentPartPr>
              <p14:xfrm>
                <a:off x="4555076" y="3651825"/>
                <a:ext cx="205920" cy="246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46076" y="3643185"/>
                  <a:ext cx="22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14:cNvPr>
                <p14:cNvContentPartPr/>
                <p14:nvPr/>
              </p14:nvContentPartPr>
              <p14:xfrm>
                <a:off x="4788716" y="3839745"/>
                <a:ext cx="20880" cy="152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80076" y="3831105"/>
                  <a:ext cx="3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14:cNvPr>
                <p14:cNvContentPartPr/>
                <p14:nvPr/>
              </p14:nvContentPartPr>
              <p14:xfrm>
                <a:off x="4826156" y="3801585"/>
                <a:ext cx="149040" cy="138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17516" y="3792585"/>
                  <a:ext cx="16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14:cNvPr>
                <p14:cNvContentPartPr/>
                <p14:nvPr/>
              </p14:nvContentPartPr>
              <p14:xfrm>
                <a:off x="5015156" y="3673785"/>
                <a:ext cx="180360" cy="23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06156" y="3664785"/>
                  <a:ext cx="198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14:cNvPr>
                <p14:cNvContentPartPr/>
                <p14:nvPr/>
              </p14:nvContentPartPr>
              <p14:xfrm>
                <a:off x="5259956" y="3831825"/>
                <a:ext cx="150480" cy="109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251316" y="3822825"/>
                  <a:ext cx="16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14:cNvPr>
                <p14:cNvContentPartPr/>
                <p14:nvPr/>
              </p14:nvContentPartPr>
              <p14:xfrm>
                <a:off x="5505116" y="3830745"/>
                <a:ext cx="25200" cy="6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96116" y="3821745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14:cNvPr>
                <p14:cNvContentPartPr/>
                <p14:nvPr/>
              </p14:nvContentPartPr>
              <p14:xfrm>
                <a:off x="5684036" y="3823185"/>
                <a:ext cx="124920" cy="39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675036" y="3814545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14:cNvPr>
                <p14:cNvContentPartPr/>
                <p14:nvPr/>
              </p14:nvContentPartPr>
              <p14:xfrm>
                <a:off x="5873036" y="3755865"/>
                <a:ext cx="158040" cy="165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64036" y="3747225"/>
                  <a:ext cx="175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14:cNvPr>
                <p14:cNvContentPartPr/>
                <p14:nvPr/>
              </p14:nvContentPartPr>
              <p14:xfrm>
                <a:off x="6099116" y="3713745"/>
                <a:ext cx="170640" cy="164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90116" y="3705105"/>
                  <a:ext cx="18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14:cNvPr>
                <p14:cNvContentPartPr/>
                <p14:nvPr/>
              </p14:nvContentPartPr>
              <p14:xfrm>
                <a:off x="6315836" y="3813825"/>
                <a:ext cx="181080" cy="92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07196" y="3804825"/>
                  <a:ext cx="198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FFABC8E-1525-44EC-86AC-98736AC8AFAD}"/>
              </a:ext>
            </a:extLst>
          </p:cNvPr>
          <p:cNvGrpSpPr/>
          <p:nvPr/>
        </p:nvGrpSpPr>
        <p:grpSpPr>
          <a:xfrm>
            <a:off x="6683756" y="3723105"/>
            <a:ext cx="1598040" cy="313200"/>
            <a:chOff x="6683756" y="3723105"/>
            <a:chExt cx="159804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14:cNvPr>
                <p14:cNvContentPartPr/>
                <p14:nvPr/>
              </p14:nvContentPartPr>
              <p14:xfrm>
                <a:off x="6683756" y="3789705"/>
                <a:ext cx="18720" cy="108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74756" y="3780705"/>
                  <a:ext cx="3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14:cNvPr>
                <p14:cNvContentPartPr/>
                <p14:nvPr/>
              </p14:nvContentPartPr>
              <p14:xfrm>
                <a:off x="6713996" y="3723105"/>
                <a:ext cx="7560" cy="69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04996" y="3714465"/>
                  <a:ext cx="25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14:cNvPr>
                <p14:cNvContentPartPr/>
                <p14:nvPr/>
              </p14:nvContentPartPr>
              <p14:xfrm>
                <a:off x="6730556" y="3783225"/>
                <a:ext cx="111960" cy="122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21916" y="3774585"/>
                  <a:ext cx="12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14:cNvPr>
                <p14:cNvContentPartPr/>
                <p14:nvPr/>
              </p14:nvContentPartPr>
              <p14:xfrm>
                <a:off x="6964916" y="3808425"/>
                <a:ext cx="128160" cy="87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5916" y="3799425"/>
                  <a:ext cx="145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14:cNvPr>
                <p14:cNvContentPartPr/>
                <p14:nvPr/>
              </p14:nvContentPartPr>
              <p14:xfrm>
                <a:off x="7211156" y="3778545"/>
                <a:ext cx="85680" cy="115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02156" y="3769545"/>
                  <a:ext cx="10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14:cNvPr>
                <p14:cNvContentPartPr/>
                <p14:nvPr/>
              </p14:nvContentPartPr>
              <p14:xfrm>
                <a:off x="7343276" y="3738945"/>
                <a:ext cx="546120" cy="297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334636" y="3729945"/>
                  <a:ext cx="563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14:cNvPr>
                <p14:cNvContentPartPr/>
                <p14:nvPr/>
              </p14:nvContentPartPr>
              <p14:xfrm>
                <a:off x="7927556" y="3811665"/>
                <a:ext cx="354240" cy="91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18556" y="3802665"/>
                  <a:ext cx="37188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14:cNvPr>
              <p14:cNvContentPartPr/>
              <p14:nvPr/>
            </p14:nvContentPartPr>
            <p14:xfrm>
              <a:off x="8540636" y="3827145"/>
              <a:ext cx="360" cy="3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1636" y="38181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40D30CE-FC96-4D79-B54F-D506A2914E91}"/>
              </a:ext>
            </a:extLst>
          </p:cNvPr>
          <p:cNvGrpSpPr/>
          <p:nvPr/>
        </p:nvGrpSpPr>
        <p:grpSpPr>
          <a:xfrm>
            <a:off x="4081676" y="4147545"/>
            <a:ext cx="5015880" cy="1774080"/>
            <a:chOff x="4081676" y="4147545"/>
            <a:chExt cx="5015880" cy="177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14:cNvPr>
                <p14:cNvContentPartPr/>
                <p14:nvPr/>
              </p14:nvContentPartPr>
              <p14:xfrm>
                <a:off x="4081676" y="4185705"/>
                <a:ext cx="5002560" cy="1735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72676" y="4176705"/>
                  <a:ext cx="502020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14:cNvPr>
                <p14:cNvContentPartPr/>
                <p14:nvPr/>
              </p14:nvContentPartPr>
              <p14:xfrm>
                <a:off x="4091036" y="4147545"/>
                <a:ext cx="5006520" cy="1724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2036" y="4138545"/>
                  <a:ext cx="5024160" cy="174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282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</TotalTime>
  <Words>126</Words>
  <Application>Microsoft Office PowerPoint</Application>
  <PresentationFormat>On-screen Show (4:3)</PresentationFormat>
  <Paragraphs>19</Paragraphs>
  <Slides>107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37</cp:revision>
  <dcterms:created xsi:type="dcterms:W3CDTF">2024-07-22T19:46:39Z</dcterms:created>
  <dcterms:modified xsi:type="dcterms:W3CDTF">2024-08-13T13:58:43Z</dcterms:modified>
</cp:coreProperties>
</file>